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30" r:id="rId3"/>
    <p:sldId id="332" r:id="rId4"/>
    <p:sldId id="334" r:id="rId5"/>
    <p:sldId id="269" r:id="rId6"/>
    <p:sldId id="270" r:id="rId7"/>
    <p:sldId id="311" r:id="rId8"/>
    <p:sldId id="336" r:id="rId9"/>
    <p:sldId id="337" r:id="rId10"/>
    <p:sldId id="333" r:id="rId11"/>
    <p:sldId id="322" r:id="rId12"/>
    <p:sldId id="325" r:id="rId13"/>
    <p:sldId id="326" r:id="rId14"/>
    <p:sldId id="327" r:id="rId15"/>
    <p:sldId id="328" r:id="rId16"/>
    <p:sldId id="331" r:id="rId17"/>
    <p:sldId id="33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nis\Downloads\Vs_%20Glunergy%20kasutamine%20farmis\Kats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nis\Downloads\Vs_%20Glunergy%20kasutamine%20farmis\Katse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nis\Downloads\Vs_%20Glunergy%20kasutamine%20farmis\Katse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2000"/>
              <a:t>2. laktatsiooni lehmad</a:t>
            </a:r>
            <a:endParaRPr lang="en-GB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'2. lakt'!$E$1</c:f>
              <c:strCache>
                <c:ptCount val="1"/>
                <c:pt idx="0">
                  <c:v>Kontroll rasv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'2. lakt'!$D$2:$D$303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'2. lakt'!$E$2:$E$303</c:f>
              <c:numCache>
                <c:formatCode>General</c:formatCode>
                <c:ptCount val="302"/>
                <c:pt idx="0">
                  <c:v>3.5141666666666667</c:v>
                </c:pt>
                <c:pt idx="1">
                  <c:v>3.5133333333333332</c:v>
                </c:pt>
                <c:pt idx="2">
                  <c:v>3.6003999999999992</c:v>
                </c:pt>
                <c:pt idx="3">
                  <c:v>3.5355999999999996</c:v>
                </c:pt>
                <c:pt idx="4">
                  <c:v>3.5931999999999995</c:v>
                </c:pt>
                <c:pt idx="5">
                  <c:v>3.5227999999999993</c:v>
                </c:pt>
                <c:pt idx="6">
                  <c:v>3.5723999999999991</c:v>
                </c:pt>
                <c:pt idx="7">
                  <c:v>3.698799999999999</c:v>
                </c:pt>
                <c:pt idx="8">
                  <c:v>3.7027999999999999</c:v>
                </c:pt>
                <c:pt idx="9">
                  <c:v>3.6283999999999992</c:v>
                </c:pt>
                <c:pt idx="10">
                  <c:v>3.6167999999999996</c:v>
                </c:pt>
                <c:pt idx="11">
                  <c:v>3.5407999999999991</c:v>
                </c:pt>
                <c:pt idx="12">
                  <c:v>3.5580000000000007</c:v>
                </c:pt>
                <c:pt idx="13">
                  <c:v>3.5243999999999995</c:v>
                </c:pt>
                <c:pt idx="14">
                  <c:v>3.4307999999999992</c:v>
                </c:pt>
                <c:pt idx="15">
                  <c:v>3.42</c:v>
                </c:pt>
                <c:pt idx="16">
                  <c:v>3.4016666666666655</c:v>
                </c:pt>
                <c:pt idx="17">
                  <c:v>3.4220833333333345</c:v>
                </c:pt>
                <c:pt idx="18">
                  <c:v>3.4429166666666671</c:v>
                </c:pt>
                <c:pt idx="19">
                  <c:v>3.4099999999999997</c:v>
                </c:pt>
                <c:pt idx="20">
                  <c:v>3.3752</c:v>
                </c:pt>
                <c:pt idx="21">
                  <c:v>3.3427999999999987</c:v>
                </c:pt>
                <c:pt idx="22">
                  <c:v>3.2924000000000007</c:v>
                </c:pt>
                <c:pt idx="23">
                  <c:v>3.2700000000000005</c:v>
                </c:pt>
                <c:pt idx="24">
                  <c:v>3.2568000000000006</c:v>
                </c:pt>
                <c:pt idx="25">
                  <c:v>3.238</c:v>
                </c:pt>
                <c:pt idx="26">
                  <c:v>3.2667999999999999</c:v>
                </c:pt>
                <c:pt idx="27">
                  <c:v>3.2648000000000006</c:v>
                </c:pt>
                <c:pt idx="28">
                  <c:v>3.2420833333333317</c:v>
                </c:pt>
                <c:pt idx="29">
                  <c:v>3.2933333333333343</c:v>
                </c:pt>
                <c:pt idx="30">
                  <c:v>3.3069565217391301</c:v>
                </c:pt>
                <c:pt idx="31">
                  <c:v>3.3421739130434771</c:v>
                </c:pt>
                <c:pt idx="32">
                  <c:v>3.4263999999999997</c:v>
                </c:pt>
                <c:pt idx="33">
                  <c:v>3.4396000000000004</c:v>
                </c:pt>
                <c:pt idx="34">
                  <c:v>3.4587999999999992</c:v>
                </c:pt>
                <c:pt idx="35">
                  <c:v>3.4039999999999999</c:v>
                </c:pt>
                <c:pt idx="36">
                  <c:v>3.4091666666666676</c:v>
                </c:pt>
                <c:pt idx="37">
                  <c:v>3.4004166666666666</c:v>
                </c:pt>
                <c:pt idx="38">
                  <c:v>3.4139999999999993</c:v>
                </c:pt>
                <c:pt idx="39">
                  <c:v>3.4323999999999999</c:v>
                </c:pt>
                <c:pt idx="40">
                  <c:v>3.4296000000000002</c:v>
                </c:pt>
                <c:pt idx="41">
                  <c:v>3.4241666666666659</c:v>
                </c:pt>
                <c:pt idx="42">
                  <c:v>3.460833333333333</c:v>
                </c:pt>
                <c:pt idx="43">
                  <c:v>3.4870833333333331</c:v>
                </c:pt>
                <c:pt idx="44">
                  <c:v>3.4945833333333343</c:v>
                </c:pt>
                <c:pt idx="45">
                  <c:v>3.5</c:v>
                </c:pt>
                <c:pt idx="46">
                  <c:v>3.5269565217391308</c:v>
                </c:pt>
                <c:pt idx="47">
                  <c:v>3.5562499999999999</c:v>
                </c:pt>
                <c:pt idx="48">
                  <c:v>3.5813043478260873</c:v>
                </c:pt>
                <c:pt idx="49">
                  <c:v>3.5913043478260867</c:v>
                </c:pt>
                <c:pt idx="50">
                  <c:v>3.6274999999999964</c:v>
                </c:pt>
                <c:pt idx="51">
                  <c:v>3.6549999999999994</c:v>
                </c:pt>
                <c:pt idx="52">
                  <c:v>3.7025000000000006</c:v>
                </c:pt>
                <c:pt idx="53">
                  <c:v>3.7424999999999993</c:v>
                </c:pt>
                <c:pt idx="54">
                  <c:v>3.7587499999999991</c:v>
                </c:pt>
                <c:pt idx="55">
                  <c:v>3.7779166666666666</c:v>
                </c:pt>
                <c:pt idx="56">
                  <c:v>3.7574999999999981</c:v>
                </c:pt>
                <c:pt idx="57">
                  <c:v>3.7958333333333338</c:v>
                </c:pt>
                <c:pt idx="58">
                  <c:v>3.8074999999999979</c:v>
                </c:pt>
                <c:pt idx="59">
                  <c:v>3.8808695652173895</c:v>
                </c:pt>
                <c:pt idx="60">
                  <c:v>3.8269565217391301</c:v>
                </c:pt>
                <c:pt idx="61">
                  <c:v>3.817499999999999</c:v>
                </c:pt>
                <c:pt idx="62">
                  <c:v>3.7391666666666663</c:v>
                </c:pt>
                <c:pt idx="63">
                  <c:v>3.7636363636363614</c:v>
                </c:pt>
                <c:pt idx="64">
                  <c:v>3.8049999999999979</c:v>
                </c:pt>
                <c:pt idx="65">
                  <c:v>3.8291304347826083</c:v>
                </c:pt>
                <c:pt idx="66">
                  <c:v>3.8043478260869561</c:v>
                </c:pt>
                <c:pt idx="67">
                  <c:v>3.7965217391304344</c:v>
                </c:pt>
                <c:pt idx="68">
                  <c:v>3.7704347826086946</c:v>
                </c:pt>
                <c:pt idx="69">
                  <c:v>3.7830434782608693</c:v>
                </c:pt>
                <c:pt idx="70">
                  <c:v>3.7977272727272724</c:v>
                </c:pt>
                <c:pt idx="71">
                  <c:v>3.7827272727272718</c:v>
                </c:pt>
                <c:pt idx="72">
                  <c:v>3.836363636363636</c:v>
                </c:pt>
                <c:pt idx="73">
                  <c:v>3.8568181818181801</c:v>
                </c:pt>
                <c:pt idx="74">
                  <c:v>3.8249999999999984</c:v>
                </c:pt>
                <c:pt idx="75">
                  <c:v>3.78181818181818</c:v>
                </c:pt>
                <c:pt idx="76">
                  <c:v>3.8043478260869548</c:v>
                </c:pt>
                <c:pt idx="77">
                  <c:v>3.9617391304347827</c:v>
                </c:pt>
                <c:pt idx="78">
                  <c:v>4.0234782608695649</c:v>
                </c:pt>
                <c:pt idx="79">
                  <c:v>4.0427272727272676</c:v>
                </c:pt>
                <c:pt idx="80">
                  <c:v>4.0404999999999998</c:v>
                </c:pt>
                <c:pt idx="81">
                  <c:v>4.0747619047619024</c:v>
                </c:pt>
                <c:pt idx="82">
                  <c:v>4.044999999999999</c:v>
                </c:pt>
                <c:pt idx="83">
                  <c:v>4.0559090909090898</c:v>
                </c:pt>
                <c:pt idx="84">
                  <c:v>4.0531818181818151</c:v>
                </c:pt>
                <c:pt idx="85">
                  <c:v>4.1238888888888878</c:v>
                </c:pt>
                <c:pt idx="86">
                  <c:v>4.1588235294117615</c:v>
                </c:pt>
                <c:pt idx="87">
                  <c:v>4.1233333333333313</c:v>
                </c:pt>
                <c:pt idx="88">
                  <c:v>4.1181818181818155</c:v>
                </c:pt>
                <c:pt idx="89">
                  <c:v>4.1177272727272687</c:v>
                </c:pt>
                <c:pt idx="90">
                  <c:v>4.1428571428571406</c:v>
                </c:pt>
                <c:pt idx="91">
                  <c:v>4.1500000000000004</c:v>
                </c:pt>
                <c:pt idx="92">
                  <c:v>4.1463636363636347</c:v>
                </c:pt>
                <c:pt idx="93">
                  <c:v>4.1799999999999971</c:v>
                </c:pt>
                <c:pt idx="94">
                  <c:v>4.1968181818181813</c:v>
                </c:pt>
                <c:pt idx="95">
                  <c:v>4.2081818181818162</c:v>
                </c:pt>
                <c:pt idx="96">
                  <c:v>4.221818181818179</c:v>
                </c:pt>
                <c:pt idx="97">
                  <c:v>4.2177272727272719</c:v>
                </c:pt>
                <c:pt idx="98">
                  <c:v>4.2266666666666648</c:v>
                </c:pt>
                <c:pt idx="99">
                  <c:v>4.2742857142857131</c:v>
                </c:pt>
                <c:pt idx="100">
                  <c:v>4.306363636363634</c:v>
                </c:pt>
                <c:pt idx="101">
                  <c:v>4.3027272727272683</c:v>
                </c:pt>
                <c:pt idx="102">
                  <c:v>4.3186363636363607</c:v>
                </c:pt>
                <c:pt idx="103">
                  <c:v>4.3136363636363617</c:v>
                </c:pt>
                <c:pt idx="104">
                  <c:v>4.3272727272727272</c:v>
                </c:pt>
                <c:pt idx="105">
                  <c:v>4.34181818181818</c:v>
                </c:pt>
                <c:pt idx="106">
                  <c:v>4.3054545454545439</c:v>
                </c:pt>
                <c:pt idx="107">
                  <c:v>4.2922727272727235</c:v>
                </c:pt>
                <c:pt idx="108">
                  <c:v>4.275454545454541</c:v>
                </c:pt>
                <c:pt idx="109">
                  <c:v>4.2686363636363627</c:v>
                </c:pt>
                <c:pt idx="110">
                  <c:v>4.2868181818181812</c:v>
                </c:pt>
                <c:pt idx="111">
                  <c:v>4.2872727272727253</c:v>
                </c:pt>
                <c:pt idx="112">
                  <c:v>4.2818181818181804</c:v>
                </c:pt>
                <c:pt idx="113">
                  <c:v>4.3018181818181791</c:v>
                </c:pt>
                <c:pt idx="114">
                  <c:v>4.3031818181818151</c:v>
                </c:pt>
                <c:pt idx="115">
                  <c:v>4.3131818181818167</c:v>
                </c:pt>
                <c:pt idx="116">
                  <c:v>4.3013636363636323</c:v>
                </c:pt>
                <c:pt idx="117">
                  <c:v>4.3113636363636321</c:v>
                </c:pt>
                <c:pt idx="118">
                  <c:v>4.3163636363636355</c:v>
                </c:pt>
                <c:pt idx="119">
                  <c:v>4.3063636363636313</c:v>
                </c:pt>
                <c:pt idx="120">
                  <c:v>4.2895454545454532</c:v>
                </c:pt>
                <c:pt idx="121">
                  <c:v>4.2831818181818155</c:v>
                </c:pt>
                <c:pt idx="122">
                  <c:v>4.3090909090909078</c:v>
                </c:pt>
                <c:pt idx="123">
                  <c:v>4.3277272727272695</c:v>
                </c:pt>
                <c:pt idx="124">
                  <c:v>4.3209090909090886</c:v>
                </c:pt>
                <c:pt idx="125">
                  <c:v>4.30772727272727</c:v>
                </c:pt>
                <c:pt idx="126">
                  <c:v>4.2963636363636324</c:v>
                </c:pt>
                <c:pt idx="127">
                  <c:v>4.29590909090909</c:v>
                </c:pt>
                <c:pt idx="128">
                  <c:v>4.299999999999998</c:v>
                </c:pt>
                <c:pt idx="129">
                  <c:v>4.270454545454542</c:v>
                </c:pt>
                <c:pt idx="130">
                  <c:v>4.2722727272727266</c:v>
                </c:pt>
                <c:pt idx="131">
                  <c:v>4.2704545454545411</c:v>
                </c:pt>
                <c:pt idx="132">
                  <c:v>4.2686363636363573</c:v>
                </c:pt>
                <c:pt idx="133">
                  <c:v>4.2786363636363625</c:v>
                </c:pt>
                <c:pt idx="134">
                  <c:v>4.274999999999995</c:v>
                </c:pt>
                <c:pt idx="135">
                  <c:v>4.2736363636363599</c:v>
                </c:pt>
                <c:pt idx="136">
                  <c:v>4.2868181818181785</c:v>
                </c:pt>
                <c:pt idx="137">
                  <c:v>4.2781818181818174</c:v>
                </c:pt>
                <c:pt idx="138">
                  <c:v>4.2777272727272697</c:v>
                </c:pt>
                <c:pt idx="139">
                  <c:v>4.2845454545454507</c:v>
                </c:pt>
                <c:pt idx="140">
                  <c:v>4.2868181818181794</c:v>
                </c:pt>
                <c:pt idx="141">
                  <c:v>4.2768181818181805</c:v>
                </c:pt>
                <c:pt idx="142">
                  <c:v>4.2763636363636346</c:v>
                </c:pt>
                <c:pt idx="143">
                  <c:v>4.2913636363636352</c:v>
                </c:pt>
                <c:pt idx="144">
                  <c:v>4.2768181818181787</c:v>
                </c:pt>
                <c:pt idx="145">
                  <c:v>4.269545454545451</c:v>
                </c:pt>
                <c:pt idx="146">
                  <c:v>4.2990909090909062</c:v>
                </c:pt>
                <c:pt idx="147">
                  <c:v>4.300909090909089</c:v>
                </c:pt>
                <c:pt idx="148">
                  <c:v>4.3254545454545434</c:v>
                </c:pt>
                <c:pt idx="149">
                  <c:v>4.3577272727272698</c:v>
                </c:pt>
                <c:pt idx="150">
                  <c:v>4.34772727272727</c:v>
                </c:pt>
                <c:pt idx="151">
                  <c:v>4.3604545454545436</c:v>
                </c:pt>
                <c:pt idx="152">
                  <c:v>4.3754545454545442</c:v>
                </c:pt>
                <c:pt idx="153">
                  <c:v>4.3777272727272711</c:v>
                </c:pt>
                <c:pt idx="154">
                  <c:v>4.370454545454546</c:v>
                </c:pt>
                <c:pt idx="155">
                  <c:v>4.3686363636363614</c:v>
                </c:pt>
                <c:pt idx="156">
                  <c:v>4.3590909090909076</c:v>
                </c:pt>
                <c:pt idx="157">
                  <c:v>4.3818181818181792</c:v>
                </c:pt>
                <c:pt idx="158">
                  <c:v>4.385909090909089</c:v>
                </c:pt>
                <c:pt idx="159">
                  <c:v>4.3709090909090866</c:v>
                </c:pt>
                <c:pt idx="160">
                  <c:v>4.3590909090909085</c:v>
                </c:pt>
                <c:pt idx="161">
                  <c:v>4.3559090909090896</c:v>
                </c:pt>
                <c:pt idx="162">
                  <c:v>4.3499999999999979</c:v>
                </c:pt>
                <c:pt idx="163">
                  <c:v>4.3290909090909064</c:v>
                </c:pt>
                <c:pt idx="164">
                  <c:v>4.3009090909090899</c:v>
                </c:pt>
                <c:pt idx="165">
                  <c:v>4.2859090909090902</c:v>
                </c:pt>
                <c:pt idx="166">
                  <c:v>4.2749999999999968</c:v>
                </c:pt>
                <c:pt idx="167">
                  <c:v>4.2954545454545432</c:v>
                </c:pt>
                <c:pt idx="168">
                  <c:v>4.3236363636363615</c:v>
                </c:pt>
                <c:pt idx="169">
                  <c:v>4.3368181818181775</c:v>
                </c:pt>
                <c:pt idx="170">
                  <c:v>4.3577272727272689</c:v>
                </c:pt>
                <c:pt idx="171">
                  <c:v>4.3636363636363606</c:v>
                </c:pt>
                <c:pt idx="172">
                  <c:v>4.3604545454545427</c:v>
                </c:pt>
                <c:pt idx="173">
                  <c:v>4.3727272727272686</c:v>
                </c:pt>
                <c:pt idx="174">
                  <c:v>4.378181818181818</c:v>
                </c:pt>
                <c:pt idx="175">
                  <c:v>4.3577272727272716</c:v>
                </c:pt>
                <c:pt idx="176">
                  <c:v>4.3686363636363614</c:v>
                </c:pt>
                <c:pt idx="177">
                  <c:v>4.3604545454545436</c:v>
                </c:pt>
                <c:pt idx="178">
                  <c:v>4.3727272727272712</c:v>
                </c:pt>
                <c:pt idx="179">
                  <c:v>4.3695454545454542</c:v>
                </c:pt>
                <c:pt idx="180">
                  <c:v>4.3699999999999983</c:v>
                </c:pt>
                <c:pt idx="181">
                  <c:v>4.3877272727272691</c:v>
                </c:pt>
                <c:pt idx="182">
                  <c:v>4.3718181818181803</c:v>
                </c:pt>
                <c:pt idx="183">
                  <c:v>4.342272727272726</c:v>
                </c:pt>
                <c:pt idx="184">
                  <c:v>4.3313636363636361</c:v>
                </c:pt>
                <c:pt idx="185">
                  <c:v>4.2945454545454522</c:v>
                </c:pt>
                <c:pt idx="186">
                  <c:v>4.3036363636363628</c:v>
                </c:pt>
                <c:pt idx="187">
                  <c:v>4.3004545454545422</c:v>
                </c:pt>
                <c:pt idx="188">
                  <c:v>4.2522727272727234</c:v>
                </c:pt>
                <c:pt idx="189">
                  <c:v>4.2527272727272711</c:v>
                </c:pt>
                <c:pt idx="190">
                  <c:v>4.2436363636363632</c:v>
                </c:pt>
                <c:pt idx="191">
                  <c:v>4.2731818181818131</c:v>
                </c:pt>
                <c:pt idx="192">
                  <c:v>4.3004545454545413</c:v>
                </c:pt>
                <c:pt idx="193">
                  <c:v>4.3009090909090908</c:v>
                </c:pt>
                <c:pt idx="194">
                  <c:v>4.3086363636363609</c:v>
                </c:pt>
                <c:pt idx="195">
                  <c:v>4.306818181818179</c:v>
                </c:pt>
                <c:pt idx="196">
                  <c:v>4.3177272727272689</c:v>
                </c:pt>
                <c:pt idx="197">
                  <c:v>4.3145454545454518</c:v>
                </c:pt>
                <c:pt idx="198">
                  <c:v>4.2959090909090909</c:v>
                </c:pt>
                <c:pt idx="199">
                  <c:v>4.2754545454545418</c:v>
                </c:pt>
                <c:pt idx="200">
                  <c:v>4.2699999999999978</c:v>
                </c:pt>
                <c:pt idx="201">
                  <c:v>4.2668181818181807</c:v>
                </c:pt>
                <c:pt idx="202">
                  <c:v>4.2804545454545426</c:v>
                </c:pt>
                <c:pt idx="203">
                  <c:v>4.2727272727272725</c:v>
                </c:pt>
                <c:pt idx="204">
                  <c:v>4.2804545454545453</c:v>
                </c:pt>
                <c:pt idx="205">
                  <c:v>4.2722727272727266</c:v>
                </c:pt>
                <c:pt idx="206">
                  <c:v>4.2659090909090889</c:v>
                </c:pt>
                <c:pt idx="207">
                  <c:v>4.2663636363636348</c:v>
                </c:pt>
                <c:pt idx="208">
                  <c:v>4.2709090909090888</c:v>
                </c:pt>
                <c:pt idx="209">
                  <c:v>4.2736363636363626</c:v>
                </c:pt>
                <c:pt idx="210">
                  <c:v>4.2763636363636328</c:v>
                </c:pt>
                <c:pt idx="211">
                  <c:v>4.2749999999999995</c:v>
                </c:pt>
                <c:pt idx="212">
                  <c:v>4.2831818181818138</c:v>
                </c:pt>
                <c:pt idx="213">
                  <c:v>4.3045454545454538</c:v>
                </c:pt>
                <c:pt idx="214">
                  <c:v>4.3154545454545428</c:v>
                </c:pt>
                <c:pt idx="215">
                  <c:v>4.3204545454545444</c:v>
                </c:pt>
                <c:pt idx="216">
                  <c:v>4.3340909090909046</c:v>
                </c:pt>
                <c:pt idx="217">
                  <c:v>4.3563636363636329</c:v>
                </c:pt>
                <c:pt idx="218">
                  <c:v>4.3649999999999984</c:v>
                </c:pt>
                <c:pt idx="219">
                  <c:v>4.3713636363636335</c:v>
                </c:pt>
                <c:pt idx="220">
                  <c:v>4.3559090909090861</c:v>
                </c:pt>
                <c:pt idx="221">
                  <c:v>4.3572727272727221</c:v>
                </c:pt>
                <c:pt idx="222">
                  <c:v>4.3554545454545428</c:v>
                </c:pt>
                <c:pt idx="223">
                  <c:v>4.3568181818181806</c:v>
                </c:pt>
                <c:pt idx="224">
                  <c:v>4.3263636363636335</c:v>
                </c:pt>
                <c:pt idx="225">
                  <c:v>4.3304545454545424</c:v>
                </c:pt>
                <c:pt idx="226">
                  <c:v>4.3268181818181777</c:v>
                </c:pt>
                <c:pt idx="227">
                  <c:v>4.3445454545454529</c:v>
                </c:pt>
                <c:pt idx="228">
                  <c:v>4.335</c:v>
                </c:pt>
                <c:pt idx="229">
                  <c:v>4.3404545454545449</c:v>
                </c:pt>
                <c:pt idx="230">
                  <c:v>4.3395454545454522</c:v>
                </c:pt>
                <c:pt idx="231">
                  <c:v>4.3463636363636331</c:v>
                </c:pt>
                <c:pt idx="232">
                  <c:v>4.349999999999997</c:v>
                </c:pt>
                <c:pt idx="233">
                  <c:v>4.3445454545454503</c:v>
                </c:pt>
                <c:pt idx="234">
                  <c:v>4.344999999999998</c:v>
                </c:pt>
                <c:pt idx="235">
                  <c:v>4.351818181818178</c:v>
                </c:pt>
                <c:pt idx="236">
                  <c:v>4.3481818181818168</c:v>
                </c:pt>
                <c:pt idx="237">
                  <c:v>4.3559090909090861</c:v>
                </c:pt>
                <c:pt idx="238">
                  <c:v>4.3477272727272709</c:v>
                </c:pt>
                <c:pt idx="239">
                  <c:v>4.352272727272724</c:v>
                </c:pt>
                <c:pt idx="240">
                  <c:v>4.3468181818181781</c:v>
                </c:pt>
                <c:pt idx="241">
                  <c:v>4.3486363636363627</c:v>
                </c:pt>
                <c:pt idx="242">
                  <c:v>4.355909090909087</c:v>
                </c:pt>
                <c:pt idx="243">
                  <c:v>4.3618181818181805</c:v>
                </c:pt>
                <c:pt idx="244">
                  <c:v>4.3504545454545456</c:v>
                </c:pt>
                <c:pt idx="245">
                  <c:v>4.3595454545454535</c:v>
                </c:pt>
                <c:pt idx="246">
                  <c:v>4.3322727272727244</c:v>
                </c:pt>
                <c:pt idx="247">
                  <c:v>4.330909090909091</c:v>
                </c:pt>
                <c:pt idx="248">
                  <c:v>4.3081818181818159</c:v>
                </c:pt>
                <c:pt idx="249">
                  <c:v>4.2959090909090873</c:v>
                </c:pt>
                <c:pt idx="250">
                  <c:v>4.2763636363636337</c:v>
                </c:pt>
                <c:pt idx="251">
                  <c:v>4.2718181818181797</c:v>
                </c:pt>
                <c:pt idx="252">
                  <c:v>4.2595454545454521</c:v>
                </c:pt>
                <c:pt idx="253">
                  <c:v>4.2540909090909063</c:v>
                </c:pt>
                <c:pt idx="254">
                  <c:v>4.2468181818181812</c:v>
                </c:pt>
                <c:pt idx="255">
                  <c:v>4.2468181818181803</c:v>
                </c:pt>
                <c:pt idx="256">
                  <c:v>4.2527272727272702</c:v>
                </c:pt>
                <c:pt idx="257">
                  <c:v>4.2736363636363617</c:v>
                </c:pt>
                <c:pt idx="258">
                  <c:v>4.258181818181817</c:v>
                </c:pt>
                <c:pt idx="259">
                  <c:v>4.2686363636363618</c:v>
                </c:pt>
                <c:pt idx="260">
                  <c:v>4.2799999999999976</c:v>
                </c:pt>
                <c:pt idx="261">
                  <c:v>4.3072727272727249</c:v>
                </c:pt>
                <c:pt idx="262">
                  <c:v>4.3245454545454516</c:v>
                </c:pt>
                <c:pt idx="263">
                  <c:v>4.3309090909090857</c:v>
                </c:pt>
                <c:pt idx="264">
                  <c:v>4.3145454545454518</c:v>
                </c:pt>
                <c:pt idx="265">
                  <c:v>4.3290909090909082</c:v>
                </c:pt>
                <c:pt idx="266">
                  <c:v>4.3309090909090875</c:v>
                </c:pt>
                <c:pt idx="267">
                  <c:v>4.3236363636363624</c:v>
                </c:pt>
                <c:pt idx="268">
                  <c:v>4.3204545454545427</c:v>
                </c:pt>
                <c:pt idx="269">
                  <c:v>4.3104545454545429</c:v>
                </c:pt>
                <c:pt idx="270">
                  <c:v>4.3154545454545437</c:v>
                </c:pt>
                <c:pt idx="271">
                  <c:v>4.3081818181818177</c:v>
                </c:pt>
                <c:pt idx="272">
                  <c:v>4.3081818181818159</c:v>
                </c:pt>
                <c:pt idx="273">
                  <c:v>4.3022727272727215</c:v>
                </c:pt>
                <c:pt idx="274">
                  <c:v>4.3218181818181813</c:v>
                </c:pt>
                <c:pt idx="275">
                  <c:v>4.3168181818181814</c:v>
                </c:pt>
                <c:pt idx="276">
                  <c:v>4.3168181818181814</c:v>
                </c:pt>
                <c:pt idx="277">
                  <c:v>4.3099999999999978</c:v>
                </c:pt>
                <c:pt idx="278">
                  <c:v>4.3340909090909072</c:v>
                </c:pt>
                <c:pt idx="279">
                  <c:v>4.3468181818181781</c:v>
                </c:pt>
                <c:pt idx="280">
                  <c:v>4.3749999999999964</c:v>
                </c:pt>
                <c:pt idx="281">
                  <c:v>4.3877272727272691</c:v>
                </c:pt>
                <c:pt idx="282">
                  <c:v>4.325714285714283</c:v>
                </c:pt>
                <c:pt idx="283">
                  <c:v>4.3414285714285699</c:v>
                </c:pt>
                <c:pt idx="284">
                  <c:v>4.3380952380952325</c:v>
                </c:pt>
                <c:pt idx="285">
                  <c:v>4.3276190476190441</c:v>
                </c:pt>
                <c:pt idx="286">
                  <c:v>4.3314285714285701</c:v>
                </c:pt>
                <c:pt idx="287">
                  <c:v>4.3185714285714276</c:v>
                </c:pt>
                <c:pt idx="288">
                  <c:v>4.3204761904761897</c:v>
                </c:pt>
                <c:pt idx="289">
                  <c:v>4.3395238095238069</c:v>
                </c:pt>
                <c:pt idx="290">
                  <c:v>4.3374999999999968</c:v>
                </c:pt>
                <c:pt idx="291">
                  <c:v>4.3299999999999983</c:v>
                </c:pt>
                <c:pt idx="292">
                  <c:v>4.3374999999999941</c:v>
                </c:pt>
                <c:pt idx="293">
                  <c:v>4.2954999999999988</c:v>
                </c:pt>
                <c:pt idx="294">
                  <c:v>4.3039999999999949</c:v>
                </c:pt>
                <c:pt idx="295">
                  <c:v>4.2938888888888869</c:v>
                </c:pt>
                <c:pt idx="296">
                  <c:v>4.2611111111111093</c:v>
                </c:pt>
                <c:pt idx="297">
                  <c:v>4.2627777777777762</c:v>
                </c:pt>
                <c:pt idx="298">
                  <c:v>4.2694444444444413</c:v>
                </c:pt>
                <c:pt idx="299">
                  <c:v>4.2561111111111094</c:v>
                </c:pt>
                <c:pt idx="300">
                  <c:v>4.2766666666666611</c:v>
                </c:pt>
                <c:pt idx="301">
                  <c:v>4.2733333333333299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95-493F-982E-FAB15824AE9D}"/>
            </c:ext>
          </c:extLst>
        </c:ser>
        <c:ser>
          <c:idx val="1"/>
          <c:order val="1"/>
          <c:tx>
            <c:strRef>
              <c:f>'2. lakt'!$F$1</c:f>
              <c:strCache>
                <c:ptCount val="1"/>
                <c:pt idx="0">
                  <c:v>Kontroll valk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'2. lakt'!$D$2:$D$303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'2. lakt'!$F$2:$F$303</c:f>
              <c:numCache>
                <c:formatCode>General</c:formatCode>
                <c:ptCount val="302"/>
                <c:pt idx="0">
                  <c:v>3.8518181818181803</c:v>
                </c:pt>
                <c:pt idx="1">
                  <c:v>3.7587499999999978</c:v>
                </c:pt>
                <c:pt idx="2">
                  <c:v>3.6831999999999998</c:v>
                </c:pt>
                <c:pt idx="3">
                  <c:v>3.5376000000000012</c:v>
                </c:pt>
                <c:pt idx="4">
                  <c:v>3.4900000000000007</c:v>
                </c:pt>
                <c:pt idx="5">
                  <c:v>3.298</c:v>
                </c:pt>
                <c:pt idx="6">
                  <c:v>3.1739999999999999</c:v>
                </c:pt>
                <c:pt idx="7">
                  <c:v>3.0956000000000001</c:v>
                </c:pt>
                <c:pt idx="8">
                  <c:v>3.0188000000000001</c:v>
                </c:pt>
                <c:pt idx="9">
                  <c:v>2.9512</c:v>
                </c:pt>
                <c:pt idx="10">
                  <c:v>2.9208000000000003</c:v>
                </c:pt>
                <c:pt idx="11">
                  <c:v>2.8852000000000011</c:v>
                </c:pt>
                <c:pt idx="12">
                  <c:v>2.9307999999999996</c:v>
                </c:pt>
                <c:pt idx="13">
                  <c:v>2.9140000000000001</c:v>
                </c:pt>
                <c:pt idx="14">
                  <c:v>2.9071999999999996</c:v>
                </c:pt>
                <c:pt idx="15">
                  <c:v>2.9141666666666666</c:v>
                </c:pt>
                <c:pt idx="16">
                  <c:v>2.9375</c:v>
                </c:pt>
                <c:pt idx="17">
                  <c:v>2.9616666666666664</c:v>
                </c:pt>
                <c:pt idx="18">
                  <c:v>2.9733333333333327</c:v>
                </c:pt>
                <c:pt idx="19">
                  <c:v>2.9808333333333334</c:v>
                </c:pt>
                <c:pt idx="20">
                  <c:v>3.0191999999999997</c:v>
                </c:pt>
                <c:pt idx="21">
                  <c:v>3.017199999999999</c:v>
                </c:pt>
                <c:pt idx="22">
                  <c:v>3.0251999999999999</c:v>
                </c:pt>
                <c:pt idx="23">
                  <c:v>3.0136000000000003</c:v>
                </c:pt>
                <c:pt idx="24">
                  <c:v>3.0284000000000004</c:v>
                </c:pt>
                <c:pt idx="25">
                  <c:v>3.0547999999999997</c:v>
                </c:pt>
                <c:pt idx="26">
                  <c:v>3.0863999999999998</c:v>
                </c:pt>
                <c:pt idx="27">
                  <c:v>3.1035999999999997</c:v>
                </c:pt>
                <c:pt idx="28">
                  <c:v>3.1433333333333322</c:v>
                </c:pt>
                <c:pt idx="29">
                  <c:v>3.1495833333333336</c:v>
                </c:pt>
                <c:pt idx="30">
                  <c:v>3.1313043478260867</c:v>
                </c:pt>
                <c:pt idx="31">
                  <c:v>3.1373913043478252</c:v>
                </c:pt>
                <c:pt idx="32">
                  <c:v>3.1823999999999995</c:v>
                </c:pt>
                <c:pt idx="33">
                  <c:v>3.1896000000000004</c:v>
                </c:pt>
                <c:pt idx="34">
                  <c:v>3.2007999999999996</c:v>
                </c:pt>
                <c:pt idx="35">
                  <c:v>3.1940000000000004</c:v>
                </c:pt>
                <c:pt idx="36">
                  <c:v>3.2020833333333329</c:v>
                </c:pt>
                <c:pt idx="37">
                  <c:v>3.2020833333333325</c:v>
                </c:pt>
                <c:pt idx="38">
                  <c:v>3.2128000000000001</c:v>
                </c:pt>
                <c:pt idx="39">
                  <c:v>3.2119999999999997</c:v>
                </c:pt>
                <c:pt idx="40">
                  <c:v>3.2208000000000006</c:v>
                </c:pt>
                <c:pt idx="41">
                  <c:v>3.2104166666666671</c:v>
                </c:pt>
                <c:pt idx="42">
                  <c:v>3.1891666666666669</c:v>
                </c:pt>
                <c:pt idx="43">
                  <c:v>3.1954166666666666</c:v>
                </c:pt>
                <c:pt idx="44">
                  <c:v>3.1970833333333335</c:v>
                </c:pt>
                <c:pt idx="45">
                  <c:v>3.1965217391304348</c:v>
                </c:pt>
                <c:pt idx="46">
                  <c:v>3.1908695652173917</c:v>
                </c:pt>
                <c:pt idx="47">
                  <c:v>3.1895833333333328</c:v>
                </c:pt>
                <c:pt idx="48">
                  <c:v>3.17</c:v>
                </c:pt>
                <c:pt idx="49">
                  <c:v>3.1978260869565216</c:v>
                </c:pt>
                <c:pt idx="50">
                  <c:v>3.2041666666666671</c:v>
                </c:pt>
                <c:pt idx="51">
                  <c:v>3.1933333333333334</c:v>
                </c:pt>
                <c:pt idx="52">
                  <c:v>3.2054166666666659</c:v>
                </c:pt>
                <c:pt idx="53">
                  <c:v>3.2183333333333333</c:v>
                </c:pt>
                <c:pt idx="54">
                  <c:v>3.2445833333333329</c:v>
                </c:pt>
                <c:pt idx="55">
                  <c:v>3.2129166666666671</c:v>
                </c:pt>
                <c:pt idx="56">
                  <c:v>3.1883333333333326</c:v>
                </c:pt>
                <c:pt idx="57">
                  <c:v>3.19875</c:v>
                </c:pt>
                <c:pt idx="58">
                  <c:v>3.223333333333334</c:v>
                </c:pt>
                <c:pt idx="59">
                  <c:v>3.2626086956521734</c:v>
                </c:pt>
                <c:pt idx="60">
                  <c:v>3.2547826086956522</c:v>
                </c:pt>
                <c:pt idx="61">
                  <c:v>3.2770833333333336</c:v>
                </c:pt>
                <c:pt idx="62">
                  <c:v>3.2079166666666663</c:v>
                </c:pt>
                <c:pt idx="63">
                  <c:v>3.1945454545454548</c:v>
                </c:pt>
                <c:pt idx="64">
                  <c:v>3.1877272727272725</c:v>
                </c:pt>
                <c:pt idx="65">
                  <c:v>3.256086956521739</c:v>
                </c:pt>
                <c:pt idx="66">
                  <c:v>3.2395652173913039</c:v>
                </c:pt>
                <c:pt idx="67">
                  <c:v>3.2304347826086954</c:v>
                </c:pt>
                <c:pt idx="68">
                  <c:v>3.2326086956521745</c:v>
                </c:pt>
                <c:pt idx="69">
                  <c:v>3.2382608695652175</c:v>
                </c:pt>
                <c:pt idx="70">
                  <c:v>3.2327272727272729</c:v>
                </c:pt>
                <c:pt idx="71">
                  <c:v>3.2490909090909095</c:v>
                </c:pt>
                <c:pt idx="72">
                  <c:v>3.2790909090909097</c:v>
                </c:pt>
                <c:pt idx="73">
                  <c:v>3.2904545454545446</c:v>
                </c:pt>
                <c:pt idx="74">
                  <c:v>3.145</c:v>
                </c:pt>
                <c:pt idx="75">
                  <c:v>3.1636363636363636</c:v>
                </c:pt>
                <c:pt idx="76">
                  <c:v>3.1739130434782603</c:v>
                </c:pt>
                <c:pt idx="77">
                  <c:v>3.2634782608695652</c:v>
                </c:pt>
                <c:pt idx="78">
                  <c:v>3.2578260869565212</c:v>
                </c:pt>
                <c:pt idx="79">
                  <c:v>3.2509090909090905</c:v>
                </c:pt>
                <c:pt idx="80">
                  <c:v>3.2744999999999997</c:v>
                </c:pt>
                <c:pt idx="81">
                  <c:v>3.2838095238095235</c:v>
                </c:pt>
                <c:pt idx="82">
                  <c:v>3.2604545454545448</c:v>
                </c:pt>
                <c:pt idx="83">
                  <c:v>3.2645454545454542</c:v>
                </c:pt>
                <c:pt idx="84">
                  <c:v>3.2718181818181815</c:v>
                </c:pt>
                <c:pt idx="85">
                  <c:v>3.3111111111111113</c:v>
                </c:pt>
                <c:pt idx="86">
                  <c:v>3.3317647058823532</c:v>
                </c:pt>
                <c:pt idx="87">
                  <c:v>3.2809523809523813</c:v>
                </c:pt>
                <c:pt idx="88">
                  <c:v>3.2868181818181821</c:v>
                </c:pt>
                <c:pt idx="89">
                  <c:v>3.2909090909090897</c:v>
                </c:pt>
                <c:pt idx="90">
                  <c:v>3.3247619047619046</c:v>
                </c:pt>
                <c:pt idx="91">
                  <c:v>3.3204761904761906</c:v>
                </c:pt>
                <c:pt idx="92">
                  <c:v>3.312272727272727</c:v>
                </c:pt>
                <c:pt idx="93">
                  <c:v>3.3095454545454546</c:v>
                </c:pt>
                <c:pt idx="94">
                  <c:v>3.3018181818181818</c:v>
                </c:pt>
                <c:pt idx="95">
                  <c:v>3.3031818181818178</c:v>
                </c:pt>
                <c:pt idx="96">
                  <c:v>3.3022727272727277</c:v>
                </c:pt>
                <c:pt idx="97">
                  <c:v>3.2954545454545441</c:v>
                </c:pt>
                <c:pt idx="98">
                  <c:v>3.3090476190476181</c:v>
                </c:pt>
                <c:pt idx="99">
                  <c:v>3.3180952380952391</c:v>
                </c:pt>
                <c:pt idx="100">
                  <c:v>3.3213636363636372</c:v>
                </c:pt>
                <c:pt idx="101">
                  <c:v>3.3290909090909087</c:v>
                </c:pt>
                <c:pt idx="102">
                  <c:v>3.3309090909090915</c:v>
                </c:pt>
                <c:pt idx="103">
                  <c:v>3.3395454545454544</c:v>
                </c:pt>
                <c:pt idx="104">
                  <c:v>3.3449999999999993</c:v>
                </c:pt>
                <c:pt idx="105">
                  <c:v>3.3677272727272722</c:v>
                </c:pt>
                <c:pt idx="106">
                  <c:v>3.37</c:v>
                </c:pt>
                <c:pt idx="107">
                  <c:v>3.3763636363636365</c:v>
                </c:pt>
                <c:pt idx="108">
                  <c:v>3.3768181818181819</c:v>
                </c:pt>
                <c:pt idx="109">
                  <c:v>3.3718181818181816</c:v>
                </c:pt>
                <c:pt idx="110">
                  <c:v>3.371818181818182</c:v>
                </c:pt>
                <c:pt idx="111">
                  <c:v>3.375</c:v>
                </c:pt>
                <c:pt idx="112">
                  <c:v>3.3590909090909093</c:v>
                </c:pt>
                <c:pt idx="113">
                  <c:v>3.3463636363636358</c:v>
                </c:pt>
                <c:pt idx="114">
                  <c:v>3.3418181818181822</c:v>
                </c:pt>
                <c:pt idx="115">
                  <c:v>3.3368181818181815</c:v>
                </c:pt>
                <c:pt idx="116">
                  <c:v>3.3449999999999993</c:v>
                </c:pt>
                <c:pt idx="117">
                  <c:v>3.3472727272727272</c:v>
                </c:pt>
                <c:pt idx="118">
                  <c:v>3.3468181818181817</c:v>
                </c:pt>
                <c:pt idx="119">
                  <c:v>3.3477272727272722</c:v>
                </c:pt>
                <c:pt idx="120">
                  <c:v>3.3604545454545449</c:v>
                </c:pt>
                <c:pt idx="121">
                  <c:v>3.3454545454545457</c:v>
                </c:pt>
                <c:pt idx="122">
                  <c:v>3.3536363636363635</c:v>
                </c:pt>
                <c:pt idx="123">
                  <c:v>3.3522727272727266</c:v>
                </c:pt>
                <c:pt idx="124">
                  <c:v>3.3477272727272731</c:v>
                </c:pt>
                <c:pt idx="125">
                  <c:v>3.3536363636363635</c:v>
                </c:pt>
                <c:pt idx="126">
                  <c:v>3.3572727272727274</c:v>
                </c:pt>
                <c:pt idx="127">
                  <c:v>3.355</c:v>
                </c:pt>
                <c:pt idx="128">
                  <c:v>3.3572727272727279</c:v>
                </c:pt>
                <c:pt idx="129">
                  <c:v>3.3631818181818187</c:v>
                </c:pt>
                <c:pt idx="130">
                  <c:v>3.3609090909090908</c:v>
                </c:pt>
                <c:pt idx="131">
                  <c:v>3.3631818181818187</c:v>
                </c:pt>
                <c:pt idx="132">
                  <c:v>3.355454545454545</c:v>
                </c:pt>
                <c:pt idx="133">
                  <c:v>3.3540909090909095</c:v>
                </c:pt>
                <c:pt idx="134">
                  <c:v>3.3422727272727273</c:v>
                </c:pt>
                <c:pt idx="135">
                  <c:v>3.3509090909090902</c:v>
                </c:pt>
                <c:pt idx="136">
                  <c:v>3.3427272727272723</c:v>
                </c:pt>
                <c:pt idx="137">
                  <c:v>3.3418181818181818</c:v>
                </c:pt>
                <c:pt idx="138">
                  <c:v>3.3390909090909093</c:v>
                </c:pt>
                <c:pt idx="139">
                  <c:v>3.3345454545454554</c:v>
                </c:pt>
                <c:pt idx="140">
                  <c:v>3.3277272727272726</c:v>
                </c:pt>
                <c:pt idx="141">
                  <c:v>3.3104545454545455</c:v>
                </c:pt>
                <c:pt idx="142">
                  <c:v>3.314090909090909</c:v>
                </c:pt>
                <c:pt idx="143">
                  <c:v>3.3095454545454541</c:v>
                </c:pt>
                <c:pt idx="144">
                  <c:v>3.3145454545454545</c:v>
                </c:pt>
                <c:pt idx="145">
                  <c:v>3.311818181818182</c:v>
                </c:pt>
                <c:pt idx="146">
                  <c:v>3.3095454545454541</c:v>
                </c:pt>
                <c:pt idx="147">
                  <c:v>3.3054545454545461</c:v>
                </c:pt>
                <c:pt idx="148">
                  <c:v>3.3149999999999991</c:v>
                </c:pt>
                <c:pt idx="149">
                  <c:v>3.3022727272727277</c:v>
                </c:pt>
                <c:pt idx="150">
                  <c:v>3.2972727272727269</c:v>
                </c:pt>
                <c:pt idx="151">
                  <c:v>3.2890909090909095</c:v>
                </c:pt>
                <c:pt idx="152">
                  <c:v>3.2822727272727268</c:v>
                </c:pt>
                <c:pt idx="153">
                  <c:v>3.2822727272727277</c:v>
                </c:pt>
                <c:pt idx="154">
                  <c:v>3.2859090909090911</c:v>
                </c:pt>
                <c:pt idx="155">
                  <c:v>3.2845454545454542</c:v>
                </c:pt>
                <c:pt idx="156">
                  <c:v>3.2863636363636362</c:v>
                </c:pt>
                <c:pt idx="157">
                  <c:v>3.2895454545454541</c:v>
                </c:pt>
                <c:pt idx="158">
                  <c:v>3.2872727272727271</c:v>
                </c:pt>
                <c:pt idx="159">
                  <c:v>3.2850000000000006</c:v>
                </c:pt>
                <c:pt idx="160">
                  <c:v>3.2890909090909104</c:v>
                </c:pt>
                <c:pt idx="161">
                  <c:v>3.2818181818181826</c:v>
                </c:pt>
                <c:pt idx="162">
                  <c:v>3.2845454545454547</c:v>
                </c:pt>
                <c:pt idx="163">
                  <c:v>3.2822727272727277</c:v>
                </c:pt>
                <c:pt idx="164">
                  <c:v>3.290454545454546</c:v>
                </c:pt>
                <c:pt idx="165">
                  <c:v>3.3000000000000003</c:v>
                </c:pt>
                <c:pt idx="166">
                  <c:v>3.2986363636363638</c:v>
                </c:pt>
                <c:pt idx="167">
                  <c:v>3.3045454545454542</c:v>
                </c:pt>
                <c:pt idx="168">
                  <c:v>3.3113636363636361</c:v>
                </c:pt>
                <c:pt idx="169">
                  <c:v>3.311818181818182</c:v>
                </c:pt>
                <c:pt idx="170">
                  <c:v>3.3154545454545454</c:v>
                </c:pt>
                <c:pt idx="171">
                  <c:v>3.3104545454545455</c:v>
                </c:pt>
                <c:pt idx="172">
                  <c:v>3.2863636363636357</c:v>
                </c:pt>
                <c:pt idx="173">
                  <c:v>3.2750000000000004</c:v>
                </c:pt>
                <c:pt idx="174">
                  <c:v>3.2654545454545456</c:v>
                </c:pt>
                <c:pt idx="175">
                  <c:v>3.2572727272727278</c:v>
                </c:pt>
                <c:pt idx="176">
                  <c:v>3.2513636363636365</c:v>
                </c:pt>
                <c:pt idx="177">
                  <c:v>3.2481818181818185</c:v>
                </c:pt>
                <c:pt idx="178">
                  <c:v>3.2400000000000007</c:v>
                </c:pt>
                <c:pt idx="179">
                  <c:v>3.2395454545454552</c:v>
                </c:pt>
                <c:pt idx="180">
                  <c:v>3.2418181818181822</c:v>
                </c:pt>
                <c:pt idx="181">
                  <c:v>3.2554545454545458</c:v>
                </c:pt>
                <c:pt idx="182">
                  <c:v>3.2568181818181823</c:v>
                </c:pt>
                <c:pt idx="183">
                  <c:v>3.2663636363636361</c:v>
                </c:pt>
                <c:pt idx="184">
                  <c:v>3.2613636363636362</c:v>
                </c:pt>
                <c:pt idx="185">
                  <c:v>3.2554545454545458</c:v>
                </c:pt>
                <c:pt idx="186">
                  <c:v>3.252272727272727</c:v>
                </c:pt>
                <c:pt idx="187">
                  <c:v>3.2490909090909095</c:v>
                </c:pt>
                <c:pt idx="188">
                  <c:v>3.2495454545454545</c:v>
                </c:pt>
                <c:pt idx="189">
                  <c:v>3.2409090909090916</c:v>
                </c:pt>
                <c:pt idx="190">
                  <c:v>3.24</c:v>
                </c:pt>
                <c:pt idx="191">
                  <c:v>3.2377272727272728</c:v>
                </c:pt>
                <c:pt idx="192">
                  <c:v>3.2331818181818188</c:v>
                </c:pt>
                <c:pt idx="193">
                  <c:v>3.2381818181818187</c:v>
                </c:pt>
                <c:pt idx="194">
                  <c:v>3.246818181818182</c:v>
                </c:pt>
                <c:pt idx="195">
                  <c:v>3.2395454545454556</c:v>
                </c:pt>
                <c:pt idx="196">
                  <c:v>3.233636363636363</c:v>
                </c:pt>
                <c:pt idx="197">
                  <c:v>3.2231818181818173</c:v>
                </c:pt>
                <c:pt idx="198">
                  <c:v>3.2204545454545466</c:v>
                </c:pt>
                <c:pt idx="199">
                  <c:v>3.2218181818181821</c:v>
                </c:pt>
                <c:pt idx="200">
                  <c:v>3.2181818181818183</c:v>
                </c:pt>
                <c:pt idx="201">
                  <c:v>3.213636363636363</c:v>
                </c:pt>
                <c:pt idx="202">
                  <c:v>3.2113636363636364</c:v>
                </c:pt>
                <c:pt idx="203">
                  <c:v>3.2127272727272729</c:v>
                </c:pt>
                <c:pt idx="204">
                  <c:v>3.2177272727272737</c:v>
                </c:pt>
                <c:pt idx="205">
                  <c:v>3.2131818181818179</c:v>
                </c:pt>
                <c:pt idx="206">
                  <c:v>3.2195454545454543</c:v>
                </c:pt>
                <c:pt idx="207">
                  <c:v>3.2181818181818183</c:v>
                </c:pt>
                <c:pt idx="208">
                  <c:v>3.211363636363636</c:v>
                </c:pt>
                <c:pt idx="209">
                  <c:v>3.2177272727272732</c:v>
                </c:pt>
                <c:pt idx="210">
                  <c:v>3.2077272727272725</c:v>
                </c:pt>
                <c:pt idx="211">
                  <c:v>3.2168181818181822</c:v>
                </c:pt>
                <c:pt idx="212">
                  <c:v>3.2145454545454553</c:v>
                </c:pt>
                <c:pt idx="213">
                  <c:v>3.2068181818181816</c:v>
                </c:pt>
                <c:pt idx="214">
                  <c:v>3.2063636363636352</c:v>
                </c:pt>
                <c:pt idx="215">
                  <c:v>3.2077272727272717</c:v>
                </c:pt>
                <c:pt idx="216">
                  <c:v>3.2031818181818186</c:v>
                </c:pt>
                <c:pt idx="217">
                  <c:v>3.211818181818181</c:v>
                </c:pt>
                <c:pt idx="218">
                  <c:v>3.2054545454545451</c:v>
                </c:pt>
                <c:pt idx="219">
                  <c:v>3.2031818181818181</c:v>
                </c:pt>
                <c:pt idx="220">
                  <c:v>3.2009090909090903</c:v>
                </c:pt>
                <c:pt idx="221">
                  <c:v>3.1895454545454545</c:v>
                </c:pt>
                <c:pt idx="222">
                  <c:v>3.1918181818181823</c:v>
                </c:pt>
                <c:pt idx="223">
                  <c:v>3.1863636363636361</c:v>
                </c:pt>
                <c:pt idx="224">
                  <c:v>3.1763636363636363</c:v>
                </c:pt>
                <c:pt idx="225">
                  <c:v>3.1686363636363635</c:v>
                </c:pt>
                <c:pt idx="226">
                  <c:v>3.167272727272727</c:v>
                </c:pt>
                <c:pt idx="227">
                  <c:v>3.1640909090909086</c:v>
                </c:pt>
                <c:pt idx="228">
                  <c:v>3.1659090909090906</c:v>
                </c:pt>
                <c:pt idx="229">
                  <c:v>3.1586363636363632</c:v>
                </c:pt>
                <c:pt idx="230">
                  <c:v>3.1559090909090912</c:v>
                </c:pt>
                <c:pt idx="231">
                  <c:v>3.1581818181818178</c:v>
                </c:pt>
                <c:pt idx="232">
                  <c:v>3.1545454545454543</c:v>
                </c:pt>
                <c:pt idx="233">
                  <c:v>3.1549999999999998</c:v>
                </c:pt>
                <c:pt idx="234">
                  <c:v>3.1531818181818183</c:v>
                </c:pt>
                <c:pt idx="235">
                  <c:v>3.1536363636363633</c:v>
                </c:pt>
                <c:pt idx="236">
                  <c:v>3.1540909090909084</c:v>
                </c:pt>
                <c:pt idx="237">
                  <c:v>3.1577272727272727</c:v>
                </c:pt>
                <c:pt idx="238">
                  <c:v>3.1677272727272725</c:v>
                </c:pt>
                <c:pt idx="239">
                  <c:v>3.1709090909090913</c:v>
                </c:pt>
                <c:pt idx="240">
                  <c:v>3.1754545454545462</c:v>
                </c:pt>
                <c:pt idx="241">
                  <c:v>3.1713636363636364</c:v>
                </c:pt>
                <c:pt idx="242">
                  <c:v>3.166818181818182</c:v>
                </c:pt>
                <c:pt idx="243">
                  <c:v>3.1622727272727271</c:v>
                </c:pt>
                <c:pt idx="244">
                  <c:v>3.1554545454545448</c:v>
                </c:pt>
                <c:pt idx="245">
                  <c:v>3.1481818181818184</c:v>
                </c:pt>
                <c:pt idx="246">
                  <c:v>3.1395454545454542</c:v>
                </c:pt>
                <c:pt idx="247">
                  <c:v>3.1318181818181814</c:v>
                </c:pt>
                <c:pt idx="248">
                  <c:v>3.127727272727272</c:v>
                </c:pt>
                <c:pt idx="249">
                  <c:v>3.1304545454545458</c:v>
                </c:pt>
                <c:pt idx="250">
                  <c:v>3.1418181818181821</c:v>
                </c:pt>
                <c:pt idx="251">
                  <c:v>3.1445454545454541</c:v>
                </c:pt>
                <c:pt idx="252">
                  <c:v>3.1400000000000006</c:v>
                </c:pt>
                <c:pt idx="253">
                  <c:v>3.150454545454545</c:v>
                </c:pt>
                <c:pt idx="254">
                  <c:v>3.1599999999999997</c:v>
                </c:pt>
                <c:pt idx="255">
                  <c:v>3.1618181818181812</c:v>
                </c:pt>
                <c:pt idx="256">
                  <c:v>3.1559090909090908</c:v>
                </c:pt>
                <c:pt idx="257">
                  <c:v>3.1486363636363635</c:v>
                </c:pt>
                <c:pt idx="258">
                  <c:v>3.1549999999999998</c:v>
                </c:pt>
                <c:pt idx="259">
                  <c:v>3.1609090909090911</c:v>
                </c:pt>
                <c:pt idx="260">
                  <c:v>3.1568181818181817</c:v>
                </c:pt>
                <c:pt idx="261">
                  <c:v>3.1590909090909092</c:v>
                </c:pt>
                <c:pt idx="262">
                  <c:v>3.163636363636364</c:v>
                </c:pt>
                <c:pt idx="263">
                  <c:v>3.1713636363636355</c:v>
                </c:pt>
                <c:pt idx="264">
                  <c:v>3.1827272727272731</c:v>
                </c:pt>
                <c:pt idx="265">
                  <c:v>3.1718181818181814</c:v>
                </c:pt>
                <c:pt idx="266">
                  <c:v>3.1622727272727276</c:v>
                </c:pt>
                <c:pt idx="267">
                  <c:v>3.1618181818181821</c:v>
                </c:pt>
                <c:pt idx="268">
                  <c:v>3.1545454545454543</c:v>
                </c:pt>
                <c:pt idx="269">
                  <c:v>3.1509090909090904</c:v>
                </c:pt>
                <c:pt idx="270">
                  <c:v>3.1463636363636365</c:v>
                </c:pt>
                <c:pt idx="271">
                  <c:v>3.1368181818181822</c:v>
                </c:pt>
                <c:pt idx="272">
                  <c:v>3.1518181818181819</c:v>
                </c:pt>
                <c:pt idx="273">
                  <c:v>3.1536363636363633</c:v>
                </c:pt>
                <c:pt idx="274">
                  <c:v>3.1522727272727269</c:v>
                </c:pt>
                <c:pt idx="275">
                  <c:v>3.1559090909090908</c:v>
                </c:pt>
                <c:pt idx="276">
                  <c:v>3.1522727272727269</c:v>
                </c:pt>
                <c:pt idx="277">
                  <c:v>3.1600000000000006</c:v>
                </c:pt>
                <c:pt idx="278">
                  <c:v>3.1631818181818177</c:v>
                </c:pt>
                <c:pt idx="279">
                  <c:v>3.1622727272727276</c:v>
                </c:pt>
                <c:pt idx="280">
                  <c:v>3.1768181818181818</c:v>
                </c:pt>
                <c:pt idx="281">
                  <c:v>3.1836363636363632</c:v>
                </c:pt>
                <c:pt idx="282">
                  <c:v>3.1380952380952376</c:v>
                </c:pt>
                <c:pt idx="283">
                  <c:v>3.1323809523809523</c:v>
                </c:pt>
                <c:pt idx="284">
                  <c:v>3.136190476190476</c:v>
                </c:pt>
                <c:pt idx="285">
                  <c:v>3.1404761904761904</c:v>
                </c:pt>
                <c:pt idx="286">
                  <c:v>3.1447619047619044</c:v>
                </c:pt>
                <c:pt idx="287">
                  <c:v>3.1523809523809527</c:v>
                </c:pt>
                <c:pt idx="288">
                  <c:v>3.1647619047619053</c:v>
                </c:pt>
                <c:pt idx="289">
                  <c:v>3.1766666666666672</c:v>
                </c:pt>
                <c:pt idx="290">
                  <c:v>3.1794999999999995</c:v>
                </c:pt>
                <c:pt idx="291">
                  <c:v>3.1819999999999999</c:v>
                </c:pt>
                <c:pt idx="292">
                  <c:v>3.1804999999999999</c:v>
                </c:pt>
                <c:pt idx="293">
                  <c:v>3.2255000000000003</c:v>
                </c:pt>
                <c:pt idx="294">
                  <c:v>3.218</c:v>
                </c:pt>
                <c:pt idx="295">
                  <c:v>3.196111111111112</c:v>
                </c:pt>
                <c:pt idx="296">
                  <c:v>3.1927777777777786</c:v>
                </c:pt>
                <c:pt idx="297">
                  <c:v>3.1911111111111108</c:v>
                </c:pt>
                <c:pt idx="298">
                  <c:v>3.1844444444444444</c:v>
                </c:pt>
                <c:pt idx="299">
                  <c:v>3.1911111111111117</c:v>
                </c:pt>
                <c:pt idx="300">
                  <c:v>3.1922222222222221</c:v>
                </c:pt>
                <c:pt idx="301">
                  <c:v>3.1938888888888894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95-493F-982E-FAB15824AE9D}"/>
            </c:ext>
          </c:extLst>
        </c:ser>
        <c:ser>
          <c:idx val="2"/>
          <c:order val="2"/>
          <c:tx>
            <c:strRef>
              <c:f>'2. lakt'!$G$1</c:f>
              <c:strCache>
                <c:ptCount val="1"/>
                <c:pt idx="0">
                  <c:v>Glükoos rasv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'2. lakt'!$D$2:$D$303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'2. lakt'!$G$2:$G$303</c:f>
              <c:numCache>
                <c:formatCode>General</c:formatCode>
                <c:ptCount val="302"/>
                <c:pt idx="0">
                  <c:v>3.34</c:v>
                </c:pt>
                <c:pt idx="1">
                  <c:v>3.6106666666666651</c:v>
                </c:pt>
                <c:pt idx="2">
                  <c:v>3.81</c:v>
                </c:pt>
                <c:pt idx="3">
                  <c:v>3.7839999999999998</c:v>
                </c:pt>
                <c:pt idx="4">
                  <c:v>3.8453333333333339</c:v>
                </c:pt>
                <c:pt idx="5">
                  <c:v>3.7580000000000005</c:v>
                </c:pt>
                <c:pt idx="6">
                  <c:v>3.8666666666666663</c:v>
                </c:pt>
                <c:pt idx="7">
                  <c:v>3.9566666666666626</c:v>
                </c:pt>
                <c:pt idx="8">
                  <c:v>4.0106666666666637</c:v>
                </c:pt>
                <c:pt idx="9">
                  <c:v>4.0186666666666655</c:v>
                </c:pt>
                <c:pt idx="10">
                  <c:v>4.0359999999999996</c:v>
                </c:pt>
                <c:pt idx="11">
                  <c:v>4.0193333333333321</c:v>
                </c:pt>
                <c:pt idx="12">
                  <c:v>3.9773333333333309</c:v>
                </c:pt>
                <c:pt idx="13">
                  <c:v>3.9626666666666637</c:v>
                </c:pt>
                <c:pt idx="14">
                  <c:v>3.918666666666665</c:v>
                </c:pt>
                <c:pt idx="15">
                  <c:v>3.8493333333333331</c:v>
                </c:pt>
                <c:pt idx="16">
                  <c:v>3.789333333333333</c:v>
                </c:pt>
                <c:pt idx="17">
                  <c:v>3.7193333333333318</c:v>
                </c:pt>
                <c:pt idx="18">
                  <c:v>3.6846666666666663</c:v>
                </c:pt>
                <c:pt idx="19">
                  <c:v>3.6959999999999988</c:v>
                </c:pt>
                <c:pt idx="20">
                  <c:v>3.6659999999999999</c:v>
                </c:pt>
                <c:pt idx="21">
                  <c:v>3.6586666666666661</c:v>
                </c:pt>
                <c:pt idx="22">
                  <c:v>3.6653333333333316</c:v>
                </c:pt>
                <c:pt idx="23">
                  <c:v>3.6406666666666663</c:v>
                </c:pt>
                <c:pt idx="24">
                  <c:v>3.6473333333333331</c:v>
                </c:pt>
                <c:pt idx="25">
                  <c:v>3.6553333333333309</c:v>
                </c:pt>
                <c:pt idx="26">
                  <c:v>3.6346666666666652</c:v>
                </c:pt>
                <c:pt idx="27">
                  <c:v>3.6426666666666652</c:v>
                </c:pt>
                <c:pt idx="28">
                  <c:v>3.6466666666666674</c:v>
                </c:pt>
                <c:pt idx="29">
                  <c:v>3.6426666666666665</c:v>
                </c:pt>
                <c:pt idx="30">
                  <c:v>3.6546666666666647</c:v>
                </c:pt>
                <c:pt idx="31">
                  <c:v>3.6749999999999998</c:v>
                </c:pt>
                <c:pt idx="32">
                  <c:v>3.6828571428571424</c:v>
                </c:pt>
                <c:pt idx="33">
                  <c:v>3.6546666666666665</c:v>
                </c:pt>
                <c:pt idx="34">
                  <c:v>3.6466666666666665</c:v>
                </c:pt>
                <c:pt idx="35">
                  <c:v>3.6246666666666658</c:v>
                </c:pt>
                <c:pt idx="36">
                  <c:v>3.6246666666666649</c:v>
                </c:pt>
                <c:pt idx="37">
                  <c:v>3.589999999999999</c:v>
                </c:pt>
                <c:pt idx="38">
                  <c:v>3.5671428571428572</c:v>
                </c:pt>
                <c:pt idx="39">
                  <c:v>3.6035714285714286</c:v>
                </c:pt>
                <c:pt idx="40">
                  <c:v>3.5953846153846141</c:v>
                </c:pt>
                <c:pt idx="41">
                  <c:v>3.600000000000001</c:v>
                </c:pt>
                <c:pt idx="42">
                  <c:v>3.6007142857142855</c:v>
                </c:pt>
                <c:pt idx="43">
                  <c:v>3.6292857142857144</c:v>
                </c:pt>
                <c:pt idx="44">
                  <c:v>3.6566666666666672</c:v>
                </c:pt>
                <c:pt idx="45">
                  <c:v>3.6633333333333318</c:v>
                </c:pt>
                <c:pt idx="46">
                  <c:v>3.6873333333333322</c:v>
                </c:pt>
                <c:pt idx="47">
                  <c:v>3.6926666666666668</c:v>
                </c:pt>
                <c:pt idx="48">
                  <c:v>3.6514285714285717</c:v>
                </c:pt>
                <c:pt idx="49">
                  <c:v>3.6642857142857141</c:v>
                </c:pt>
                <c:pt idx="50">
                  <c:v>3.6453333333333333</c:v>
                </c:pt>
                <c:pt idx="51">
                  <c:v>3.6486666666666667</c:v>
                </c:pt>
                <c:pt idx="52">
                  <c:v>3.6520000000000006</c:v>
                </c:pt>
                <c:pt idx="53">
                  <c:v>3.6613333333333333</c:v>
                </c:pt>
                <c:pt idx="54">
                  <c:v>3.6935714285714285</c:v>
                </c:pt>
                <c:pt idx="55">
                  <c:v>3.7185714285714284</c:v>
                </c:pt>
                <c:pt idx="56">
                  <c:v>3.7159999999999966</c:v>
                </c:pt>
                <c:pt idx="57">
                  <c:v>3.7233333333333332</c:v>
                </c:pt>
                <c:pt idx="58">
                  <c:v>3.7353333333333345</c:v>
                </c:pt>
                <c:pt idx="59">
                  <c:v>3.7379999999999973</c:v>
                </c:pt>
                <c:pt idx="60">
                  <c:v>3.7485714285714282</c:v>
                </c:pt>
                <c:pt idx="61">
                  <c:v>3.7685714285714282</c:v>
                </c:pt>
                <c:pt idx="62">
                  <c:v>3.7766666666666651</c:v>
                </c:pt>
                <c:pt idx="63">
                  <c:v>3.7866666666666648</c:v>
                </c:pt>
                <c:pt idx="64">
                  <c:v>3.84</c:v>
                </c:pt>
                <c:pt idx="65">
                  <c:v>3.8476923076923075</c:v>
                </c:pt>
                <c:pt idx="66">
                  <c:v>3.8207142857142848</c:v>
                </c:pt>
                <c:pt idx="67">
                  <c:v>3.801333333333333</c:v>
                </c:pt>
                <c:pt idx="68">
                  <c:v>3.8086666666666655</c:v>
                </c:pt>
                <c:pt idx="69">
                  <c:v>3.8273333333333337</c:v>
                </c:pt>
                <c:pt idx="70">
                  <c:v>3.7953333333333319</c:v>
                </c:pt>
                <c:pt idx="71">
                  <c:v>3.7760000000000002</c:v>
                </c:pt>
                <c:pt idx="72">
                  <c:v>3.7799999999999994</c:v>
                </c:pt>
                <c:pt idx="73">
                  <c:v>3.7986666666666666</c:v>
                </c:pt>
                <c:pt idx="74">
                  <c:v>3.7885714285714287</c:v>
                </c:pt>
                <c:pt idx="75">
                  <c:v>3.8042857142857125</c:v>
                </c:pt>
                <c:pt idx="76">
                  <c:v>3.8093333333333326</c:v>
                </c:pt>
                <c:pt idx="77">
                  <c:v>3.8826666666666658</c:v>
                </c:pt>
                <c:pt idx="78">
                  <c:v>3.9239999999999982</c:v>
                </c:pt>
                <c:pt idx="79">
                  <c:v>3.9413333333333309</c:v>
                </c:pt>
                <c:pt idx="80">
                  <c:v>3.9653333333333332</c:v>
                </c:pt>
                <c:pt idx="81">
                  <c:v>3.9992857142857123</c:v>
                </c:pt>
                <c:pt idx="82">
                  <c:v>3.9892857142857112</c:v>
                </c:pt>
                <c:pt idx="83">
                  <c:v>4.0139999999999985</c:v>
                </c:pt>
                <c:pt idx="84">
                  <c:v>4.00428571428571</c:v>
                </c:pt>
                <c:pt idx="85">
                  <c:v>4.0192857142857141</c:v>
                </c:pt>
                <c:pt idx="86">
                  <c:v>3.9793333333333312</c:v>
                </c:pt>
                <c:pt idx="87">
                  <c:v>3.959333333333332</c:v>
                </c:pt>
                <c:pt idx="88">
                  <c:v>4.0153333333333325</c:v>
                </c:pt>
                <c:pt idx="89">
                  <c:v>4.0166666666666666</c:v>
                </c:pt>
                <c:pt idx="90">
                  <c:v>4.0193333333333303</c:v>
                </c:pt>
                <c:pt idx="91">
                  <c:v>4.0373333333333337</c:v>
                </c:pt>
                <c:pt idx="92">
                  <c:v>3.9807142857142854</c:v>
                </c:pt>
                <c:pt idx="93">
                  <c:v>3.982142857142855</c:v>
                </c:pt>
                <c:pt idx="94">
                  <c:v>4.0713333333333317</c:v>
                </c:pt>
                <c:pt idx="95">
                  <c:v>4.049999999999998</c:v>
                </c:pt>
                <c:pt idx="96">
                  <c:v>4.0535714285714279</c:v>
                </c:pt>
                <c:pt idx="97">
                  <c:v>4.0571428571428578</c:v>
                </c:pt>
                <c:pt idx="98">
                  <c:v>4.0613333333333328</c:v>
                </c:pt>
                <c:pt idx="99">
                  <c:v>4.0666666666666664</c:v>
                </c:pt>
                <c:pt idx="100">
                  <c:v>4.0613333333333292</c:v>
                </c:pt>
                <c:pt idx="101">
                  <c:v>4.0579999999999963</c:v>
                </c:pt>
                <c:pt idx="102">
                  <c:v>4.083333333333333</c:v>
                </c:pt>
                <c:pt idx="103">
                  <c:v>4.1006666666666653</c:v>
                </c:pt>
                <c:pt idx="104">
                  <c:v>4.0993333333333331</c:v>
                </c:pt>
                <c:pt idx="105">
                  <c:v>4.0779999999999959</c:v>
                </c:pt>
                <c:pt idx="106">
                  <c:v>4.0953333333333308</c:v>
                </c:pt>
                <c:pt idx="107">
                  <c:v>4.0913333333333313</c:v>
                </c:pt>
                <c:pt idx="108">
                  <c:v>4.0993333333333313</c:v>
                </c:pt>
                <c:pt idx="109">
                  <c:v>4.088666666666664</c:v>
                </c:pt>
                <c:pt idx="110">
                  <c:v>4.1006666666666653</c:v>
                </c:pt>
                <c:pt idx="111">
                  <c:v>4.0939999999999968</c:v>
                </c:pt>
                <c:pt idx="112">
                  <c:v>4.1099999999999959</c:v>
                </c:pt>
                <c:pt idx="113">
                  <c:v>4.1313333333333322</c:v>
                </c:pt>
                <c:pt idx="114">
                  <c:v>4.141333333333332</c:v>
                </c:pt>
                <c:pt idx="115">
                  <c:v>4.1166666666666627</c:v>
                </c:pt>
                <c:pt idx="116">
                  <c:v>4.1193333333333317</c:v>
                </c:pt>
                <c:pt idx="117">
                  <c:v>4.12</c:v>
                </c:pt>
                <c:pt idx="118">
                  <c:v>4.1253333333333293</c:v>
                </c:pt>
                <c:pt idx="119">
                  <c:v>4.129999999999999</c:v>
                </c:pt>
                <c:pt idx="120">
                  <c:v>4.1093333333333311</c:v>
                </c:pt>
                <c:pt idx="121">
                  <c:v>4.104666666666664</c:v>
                </c:pt>
                <c:pt idx="122">
                  <c:v>4.1313333333333286</c:v>
                </c:pt>
                <c:pt idx="123">
                  <c:v>4.1373333333333298</c:v>
                </c:pt>
                <c:pt idx="124">
                  <c:v>4.1506666666666634</c:v>
                </c:pt>
                <c:pt idx="125">
                  <c:v>4.1799999999999971</c:v>
                </c:pt>
                <c:pt idx="126">
                  <c:v>4.171999999999997</c:v>
                </c:pt>
                <c:pt idx="127">
                  <c:v>4.1873333333333322</c:v>
                </c:pt>
                <c:pt idx="128">
                  <c:v>4.2006666666666623</c:v>
                </c:pt>
                <c:pt idx="129">
                  <c:v>4.2026666666666648</c:v>
                </c:pt>
                <c:pt idx="130">
                  <c:v>4.2086666666666632</c:v>
                </c:pt>
                <c:pt idx="131">
                  <c:v>4.2086666666666677</c:v>
                </c:pt>
                <c:pt idx="132">
                  <c:v>4.2026666666666639</c:v>
                </c:pt>
                <c:pt idx="133">
                  <c:v>4.2339999999999982</c:v>
                </c:pt>
                <c:pt idx="134">
                  <c:v>4.2373333333333338</c:v>
                </c:pt>
                <c:pt idx="135">
                  <c:v>4.2213333333333329</c:v>
                </c:pt>
                <c:pt idx="136">
                  <c:v>4.213333333333332</c:v>
                </c:pt>
                <c:pt idx="137">
                  <c:v>4.2099999999999982</c:v>
                </c:pt>
                <c:pt idx="138">
                  <c:v>4.1946666666666648</c:v>
                </c:pt>
                <c:pt idx="139">
                  <c:v>4.1773333333333271</c:v>
                </c:pt>
                <c:pt idx="140">
                  <c:v>4.1413333333333275</c:v>
                </c:pt>
                <c:pt idx="141">
                  <c:v>4.1446666666666623</c:v>
                </c:pt>
                <c:pt idx="142">
                  <c:v>4.1419999999999986</c:v>
                </c:pt>
                <c:pt idx="143">
                  <c:v>4.1346666666666652</c:v>
                </c:pt>
                <c:pt idx="144">
                  <c:v>4.1253333333333311</c:v>
                </c:pt>
                <c:pt idx="145">
                  <c:v>4.117333333333332</c:v>
                </c:pt>
                <c:pt idx="146">
                  <c:v>4.1079999999999988</c:v>
                </c:pt>
                <c:pt idx="147">
                  <c:v>4.1266666666666643</c:v>
                </c:pt>
                <c:pt idx="148">
                  <c:v>4.1246666666666592</c:v>
                </c:pt>
                <c:pt idx="149">
                  <c:v>4.1446666666666623</c:v>
                </c:pt>
                <c:pt idx="150">
                  <c:v>4.1326666666666663</c:v>
                </c:pt>
                <c:pt idx="151">
                  <c:v>4.125333333333332</c:v>
                </c:pt>
                <c:pt idx="152">
                  <c:v>4.1373333333333324</c:v>
                </c:pt>
                <c:pt idx="153">
                  <c:v>4.1426666666666625</c:v>
                </c:pt>
                <c:pt idx="154">
                  <c:v>4.1459999999999981</c:v>
                </c:pt>
                <c:pt idx="155">
                  <c:v>4.1566666666666654</c:v>
                </c:pt>
                <c:pt idx="156">
                  <c:v>4.153999999999999</c:v>
                </c:pt>
                <c:pt idx="157">
                  <c:v>4.1766666666666641</c:v>
                </c:pt>
                <c:pt idx="158">
                  <c:v>4.2006666666666623</c:v>
                </c:pt>
                <c:pt idx="159">
                  <c:v>4.073999999999999</c:v>
                </c:pt>
                <c:pt idx="160">
                  <c:v>4.0920000000000005</c:v>
                </c:pt>
                <c:pt idx="161">
                  <c:v>4.1279999999999948</c:v>
                </c:pt>
                <c:pt idx="162">
                  <c:v>4.1699999999999982</c:v>
                </c:pt>
                <c:pt idx="163">
                  <c:v>4.1853333333333307</c:v>
                </c:pt>
                <c:pt idx="164">
                  <c:v>4.1733333333333276</c:v>
                </c:pt>
                <c:pt idx="165">
                  <c:v>4.1573333333333284</c:v>
                </c:pt>
                <c:pt idx="166">
                  <c:v>4.1779999999999982</c:v>
                </c:pt>
                <c:pt idx="167">
                  <c:v>4.1806666666666645</c:v>
                </c:pt>
                <c:pt idx="168">
                  <c:v>4.1933333333333325</c:v>
                </c:pt>
                <c:pt idx="169">
                  <c:v>4.2006666666666623</c:v>
                </c:pt>
                <c:pt idx="170">
                  <c:v>4.1959999999999971</c:v>
                </c:pt>
                <c:pt idx="171">
                  <c:v>4.1886666666666654</c:v>
                </c:pt>
                <c:pt idx="172">
                  <c:v>4.1819999999999942</c:v>
                </c:pt>
                <c:pt idx="173">
                  <c:v>4.1479999999999952</c:v>
                </c:pt>
                <c:pt idx="174">
                  <c:v>4.1459999999999972</c:v>
                </c:pt>
                <c:pt idx="175">
                  <c:v>4.1053333333333324</c:v>
                </c:pt>
                <c:pt idx="176">
                  <c:v>4.0853333333333328</c:v>
                </c:pt>
                <c:pt idx="177">
                  <c:v>4.0757142857142847</c:v>
                </c:pt>
                <c:pt idx="178">
                  <c:v>4.0707142857142857</c:v>
                </c:pt>
                <c:pt idx="179">
                  <c:v>4.0735714285714248</c:v>
                </c:pt>
                <c:pt idx="180">
                  <c:v>4.0864285714285717</c:v>
                </c:pt>
                <c:pt idx="181">
                  <c:v>4.0999999999999988</c:v>
                </c:pt>
                <c:pt idx="182">
                  <c:v>4.1092857142857122</c:v>
                </c:pt>
                <c:pt idx="183">
                  <c:v>4.1285714285714246</c:v>
                </c:pt>
                <c:pt idx="184">
                  <c:v>4.1150000000000002</c:v>
                </c:pt>
                <c:pt idx="185">
                  <c:v>4.1314285714285663</c:v>
                </c:pt>
                <c:pt idx="186">
                  <c:v>4.1321428571428553</c:v>
                </c:pt>
                <c:pt idx="187">
                  <c:v>4.1349999999999998</c:v>
                </c:pt>
                <c:pt idx="188">
                  <c:v>4.1242857142857137</c:v>
                </c:pt>
                <c:pt idx="189">
                  <c:v>4.1214285714285683</c:v>
                </c:pt>
                <c:pt idx="190">
                  <c:v>4.1385714285714261</c:v>
                </c:pt>
                <c:pt idx="191">
                  <c:v>4.1592857142857138</c:v>
                </c:pt>
                <c:pt idx="192">
                  <c:v>4.1507142857142858</c:v>
                </c:pt>
                <c:pt idx="193">
                  <c:v>4.1514285714285686</c:v>
                </c:pt>
                <c:pt idx="194">
                  <c:v>4.1457142857142859</c:v>
                </c:pt>
                <c:pt idx="195">
                  <c:v>4.1478571428571405</c:v>
                </c:pt>
                <c:pt idx="196">
                  <c:v>4.1492857142857131</c:v>
                </c:pt>
                <c:pt idx="197">
                  <c:v>4.1349999999999989</c:v>
                </c:pt>
                <c:pt idx="198">
                  <c:v>4.108571428571425</c:v>
                </c:pt>
                <c:pt idx="199">
                  <c:v>4.1207142857142856</c:v>
                </c:pt>
                <c:pt idx="200">
                  <c:v>4.1157142857142857</c:v>
                </c:pt>
                <c:pt idx="201">
                  <c:v>4.119285714285712</c:v>
                </c:pt>
                <c:pt idx="202">
                  <c:v>4.1199999999999974</c:v>
                </c:pt>
                <c:pt idx="203">
                  <c:v>4.1335714285714253</c:v>
                </c:pt>
                <c:pt idx="204">
                  <c:v>4.1335714285714271</c:v>
                </c:pt>
                <c:pt idx="205">
                  <c:v>4.155714285714283</c:v>
                </c:pt>
                <c:pt idx="206">
                  <c:v>4.1528571428571412</c:v>
                </c:pt>
                <c:pt idx="207">
                  <c:v>4.1557142857142839</c:v>
                </c:pt>
                <c:pt idx="208">
                  <c:v>4.1464285714285687</c:v>
                </c:pt>
                <c:pt idx="209">
                  <c:v>4.1299999999999972</c:v>
                </c:pt>
                <c:pt idx="210">
                  <c:v>4.1335714285714271</c:v>
                </c:pt>
                <c:pt idx="211">
                  <c:v>4.1221428571428564</c:v>
                </c:pt>
                <c:pt idx="212">
                  <c:v>4.1264285714285682</c:v>
                </c:pt>
                <c:pt idx="213">
                  <c:v>4.1214285714285692</c:v>
                </c:pt>
                <c:pt idx="214">
                  <c:v>4.1228571428571428</c:v>
                </c:pt>
                <c:pt idx="215">
                  <c:v>4.1271428571428546</c:v>
                </c:pt>
                <c:pt idx="216">
                  <c:v>4.117857142857142</c:v>
                </c:pt>
                <c:pt idx="217">
                  <c:v>4.1128571428571377</c:v>
                </c:pt>
                <c:pt idx="218">
                  <c:v>4.1071428571428532</c:v>
                </c:pt>
                <c:pt idx="219">
                  <c:v>4.0964285714285653</c:v>
                </c:pt>
                <c:pt idx="220">
                  <c:v>4.1185714285714274</c:v>
                </c:pt>
                <c:pt idx="221">
                  <c:v>4.1164285714285693</c:v>
                </c:pt>
                <c:pt idx="222">
                  <c:v>4.1271428571428528</c:v>
                </c:pt>
                <c:pt idx="223">
                  <c:v>4.1485714285714259</c:v>
                </c:pt>
                <c:pt idx="224">
                  <c:v>4.1371428571428535</c:v>
                </c:pt>
                <c:pt idx="225">
                  <c:v>4.1407142857142807</c:v>
                </c:pt>
                <c:pt idx="226">
                  <c:v>4.147142857142855</c:v>
                </c:pt>
                <c:pt idx="227">
                  <c:v>4.1214285714285683</c:v>
                </c:pt>
                <c:pt idx="228">
                  <c:v>4.1199999999999966</c:v>
                </c:pt>
                <c:pt idx="229">
                  <c:v>4.1099999999999941</c:v>
                </c:pt>
                <c:pt idx="230">
                  <c:v>4.122857142857141</c:v>
                </c:pt>
                <c:pt idx="231">
                  <c:v>4.1321428571428545</c:v>
                </c:pt>
                <c:pt idx="232">
                  <c:v>4.1421428571428534</c:v>
                </c:pt>
                <c:pt idx="233">
                  <c:v>4.1271428571428554</c:v>
                </c:pt>
                <c:pt idx="234">
                  <c:v>4.1635714285714247</c:v>
                </c:pt>
                <c:pt idx="235">
                  <c:v>4.1384615384615335</c:v>
                </c:pt>
                <c:pt idx="236">
                  <c:v>4.1361538461538441</c:v>
                </c:pt>
                <c:pt idx="237">
                  <c:v>4.1323076923076902</c:v>
                </c:pt>
                <c:pt idx="238">
                  <c:v>4.1538461538461515</c:v>
                </c:pt>
                <c:pt idx="239">
                  <c:v>4.1446153846153813</c:v>
                </c:pt>
                <c:pt idx="240">
                  <c:v>4.1823076923076918</c:v>
                </c:pt>
                <c:pt idx="241">
                  <c:v>4.1684615384615347</c:v>
                </c:pt>
                <c:pt idx="242">
                  <c:v>4.1815384615384579</c:v>
                </c:pt>
                <c:pt idx="243">
                  <c:v>4.1676923076923025</c:v>
                </c:pt>
                <c:pt idx="244">
                  <c:v>4.1723076923076912</c:v>
                </c:pt>
                <c:pt idx="245">
                  <c:v>4.1576923076923027</c:v>
                </c:pt>
                <c:pt idx="246">
                  <c:v>4.1438461538461517</c:v>
                </c:pt>
                <c:pt idx="247">
                  <c:v>4.1261538461538443</c:v>
                </c:pt>
                <c:pt idx="248">
                  <c:v>4.1238461538461513</c:v>
                </c:pt>
                <c:pt idx="249">
                  <c:v>4.1276923076923051</c:v>
                </c:pt>
                <c:pt idx="250">
                  <c:v>4.113076923076922</c:v>
                </c:pt>
                <c:pt idx="251">
                  <c:v>4.1123076923076933</c:v>
                </c:pt>
                <c:pt idx="252">
                  <c:v>4.1207692307692287</c:v>
                </c:pt>
                <c:pt idx="253">
                  <c:v>4.1315384615384598</c:v>
                </c:pt>
                <c:pt idx="254">
                  <c:v>4.1430769230769187</c:v>
                </c:pt>
                <c:pt idx="255">
                  <c:v>4.1553846153846141</c:v>
                </c:pt>
                <c:pt idx="256">
                  <c:v>4.148461538461536</c:v>
                </c:pt>
                <c:pt idx="257">
                  <c:v>4.1692307692307686</c:v>
                </c:pt>
                <c:pt idx="258">
                  <c:v>4.1676923076923069</c:v>
                </c:pt>
                <c:pt idx="259">
                  <c:v>4.1792307692307684</c:v>
                </c:pt>
                <c:pt idx="260">
                  <c:v>4.1938461538461533</c:v>
                </c:pt>
                <c:pt idx="261">
                  <c:v>4.186153846153843</c:v>
                </c:pt>
                <c:pt idx="262">
                  <c:v>4.200769230769227</c:v>
                </c:pt>
                <c:pt idx="263">
                  <c:v>4.1992307692307698</c:v>
                </c:pt>
                <c:pt idx="264">
                  <c:v>4.1807692307692292</c:v>
                </c:pt>
                <c:pt idx="265">
                  <c:v>4.1799999999999953</c:v>
                </c:pt>
                <c:pt idx="266">
                  <c:v>4.1723076923076921</c:v>
                </c:pt>
                <c:pt idx="267">
                  <c:v>4.1684615384615373</c:v>
                </c:pt>
                <c:pt idx="268">
                  <c:v>4.1384615384615362</c:v>
                </c:pt>
                <c:pt idx="269">
                  <c:v>4.1123076923076889</c:v>
                </c:pt>
                <c:pt idx="270">
                  <c:v>4.1023076923076891</c:v>
                </c:pt>
                <c:pt idx="271">
                  <c:v>4.0761538461538462</c:v>
                </c:pt>
                <c:pt idx="272">
                  <c:v>4.0315384615384593</c:v>
                </c:pt>
                <c:pt idx="273">
                  <c:v>4.0046153846153842</c:v>
                </c:pt>
                <c:pt idx="274">
                  <c:v>3.9638461538461529</c:v>
                </c:pt>
                <c:pt idx="275">
                  <c:v>3.8991666666666647</c:v>
                </c:pt>
                <c:pt idx="276">
                  <c:v>3.8866666666666649</c:v>
                </c:pt>
                <c:pt idx="277">
                  <c:v>3.8799999999999986</c:v>
                </c:pt>
                <c:pt idx="278">
                  <c:v>3.8833333333333315</c:v>
                </c:pt>
                <c:pt idx="279">
                  <c:v>3.9308333333333287</c:v>
                </c:pt>
                <c:pt idx="280">
                  <c:v>3.9758333333333327</c:v>
                </c:pt>
                <c:pt idx="281">
                  <c:v>4.0149999999999961</c:v>
                </c:pt>
                <c:pt idx="282">
                  <c:v>4.0366666666666653</c:v>
                </c:pt>
                <c:pt idx="283">
                  <c:v>4.0674999999999999</c:v>
                </c:pt>
                <c:pt idx="284">
                  <c:v>4.0991666666666617</c:v>
                </c:pt>
                <c:pt idx="285">
                  <c:v>4.1249999999999991</c:v>
                </c:pt>
                <c:pt idx="286">
                  <c:v>4.0983333333333336</c:v>
                </c:pt>
                <c:pt idx="287">
                  <c:v>4.08083333333333</c:v>
                </c:pt>
                <c:pt idx="288">
                  <c:v>4.0699999999999976</c:v>
                </c:pt>
                <c:pt idx="289">
                  <c:v>4.0599999999999978</c:v>
                </c:pt>
                <c:pt idx="290">
                  <c:v>4.0824999999999987</c:v>
                </c:pt>
                <c:pt idx="291">
                  <c:v>4.065833333333333</c:v>
                </c:pt>
                <c:pt idx="292">
                  <c:v>4.0849999999999955</c:v>
                </c:pt>
                <c:pt idx="293">
                  <c:v>3.9636363636363598</c:v>
                </c:pt>
                <c:pt idx="294">
                  <c:v>3.9618181818181797</c:v>
                </c:pt>
                <c:pt idx="295">
                  <c:v>3.9718181818181777</c:v>
                </c:pt>
                <c:pt idx="296">
                  <c:v>3.9836363636363616</c:v>
                </c:pt>
                <c:pt idx="297">
                  <c:v>3.9200000000000004</c:v>
                </c:pt>
                <c:pt idx="298">
                  <c:v>3.903</c:v>
                </c:pt>
                <c:pt idx="299">
                  <c:v>3.9599999999999991</c:v>
                </c:pt>
                <c:pt idx="300">
                  <c:v>3.9718181818181808</c:v>
                </c:pt>
                <c:pt idx="301">
                  <c:v>3.9590909090909054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95-493F-982E-FAB15824AE9D}"/>
            </c:ext>
          </c:extLst>
        </c:ser>
        <c:ser>
          <c:idx val="3"/>
          <c:order val="3"/>
          <c:tx>
            <c:strRef>
              <c:f>'2. lakt'!$H$1</c:f>
              <c:strCache>
                <c:ptCount val="1"/>
                <c:pt idx="0">
                  <c:v>Glükoos valk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'2. lakt'!$D$2:$D$303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'2. lakt'!$H$2:$H$303</c:f>
              <c:numCache>
                <c:formatCode>General</c:formatCode>
                <c:ptCount val="302"/>
                <c:pt idx="0">
                  <c:v>3.9081818181818164</c:v>
                </c:pt>
                <c:pt idx="1">
                  <c:v>3.736666666666665</c:v>
                </c:pt>
                <c:pt idx="2">
                  <c:v>3.5686666666666667</c:v>
                </c:pt>
                <c:pt idx="3">
                  <c:v>3.4566666666666674</c:v>
                </c:pt>
                <c:pt idx="4">
                  <c:v>3.3806666666666674</c:v>
                </c:pt>
                <c:pt idx="5">
                  <c:v>3.214666666666667</c:v>
                </c:pt>
                <c:pt idx="6">
                  <c:v>3.1333333333333324</c:v>
                </c:pt>
                <c:pt idx="7">
                  <c:v>3.0613333333333332</c:v>
                </c:pt>
                <c:pt idx="8">
                  <c:v>3.0133333333333341</c:v>
                </c:pt>
                <c:pt idx="9">
                  <c:v>3.0286666666666671</c:v>
                </c:pt>
                <c:pt idx="10">
                  <c:v>3.0486666666666671</c:v>
                </c:pt>
                <c:pt idx="11">
                  <c:v>3.0486666666666666</c:v>
                </c:pt>
                <c:pt idx="12">
                  <c:v>3.078666666666666</c:v>
                </c:pt>
                <c:pt idx="13">
                  <c:v>3.0633333333333335</c:v>
                </c:pt>
                <c:pt idx="14">
                  <c:v>3.0873333333333335</c:v>
                </c:pt>
                <c:pt idx="15">
                  <c:v>3.0873333333333335</c:v>
                </c:pt>
                <c:pt idx="16">
                  <c:v>3.0793333333333335</c:v>
                </c:pt>
                <c:pt idx="17">
                  <c:v>3.0773333333333333</c:v>
                </c:pt>
                <c:pt idx="18">
                  <c:v>3.0779999999999998</c:v>
                </c:pt>
                <c:pt idx="19">
                  <c:v>3.0853333333333333</c:v>
                </c:pt>
                <c:pt idx="20">
                  <c:v>3.0993333333333331</c:v>
                </c:pt>
                <c:pt idx="21">
                  <c:v>3.1053333333333337</c:v>
                </c:pt>
                <c:pt idx="22">
                  <c:v>3.1099999999999994</c:v>
                </c:pt>
                <c:pt idx="23">
                  <c:v>3.1139999999999999</c:v>
                </c:pt>
                <c:pt idx="24">
                  <c:v>3.1006666666666671</c:v>
                </c:pt>
                <c:pt idx="25">
                  <c:v>3.1259999999999999</c:v>
                </c:pt>
                <c:pt idx="26">
                  <c:v>3.1126666666666671</c:v>
                </c:pt>
                <c:pt idx="27">
                  <c:v>3.1186666666666669</c:v>
                </c:pt>
                <c:pt idx="28">
                  <c:v>3.1260000000000003</c:v>
                </c:pt>
                <c:pt idx="29">
                  <c:v>3.1466666666666665</c:v>
                </c:pt>
                <c:pt idx="30">
                  <c:v>3.1579999999999999</c:v>
                </c:pt>
                <c:pt idx="31">
                  <c:v>3.1907142857142858</c:v>
                </c:pt>
                <c:pt idx="32">
                  <c:v>3.1921428571428576</c:v>
                </c:pt>
                <c:pt idx="33">
                  <c:v>3.1873333333333331</c:v>
                </c:pt>
                <c:pt idx="34">
                  <c:v>3.1920000000000002</c:v>
                </c:pt>
                <c:pt idx="35">
                  <c:v>3.1873333333333336</c:v>
                </c:pt>
                <c:pt idx="36">
                  <c:v>3.19</c:v>
                </c:pt>
                <c:pt idx="37">
                  <c:v>3.1592857142857147</c:v>
                </c:pt>
                <c:pt idx="38">
                  <c:v>3.1621428571428574</c:v>
                </c:pt>
                <c:pt idx="39">
                  <c:v>3.2092857142857136</c:v>
                </c:pt>
                <c:pt idx="40">
                  <c:v>3.2084615384615387</c:v>
                </c:pt>
                <c:pt idx="41">
                  <c:v>3.2121428571428572</c:v>
                </c:pt>
                <c:pt idx="42">
                  <c:v>3.19</c:v>
                </c:pt>
                <c:pt idx="43">
                  <c:v>3.1735714285714285</c:v>
                </c:pt>
                <c:pt idx="44">
                  <c:v>3.198</c:v>
                </c:pt>
                <c:pt idx="45">
                  <c:v>3.1906666666666665</c:v>
                </c:pt>
                <c:pt idx="46">
                  <c:v>3.1760000000000006</c:v>
                </c:pt>
                <c:pt idx="47">
                  <c:v>3.194</c:v>
                </c:pt>
                <c:pt idx="48">
                  <c:v>3.1721428571428567</c:v>
                </c:pt>
                <c:pt idx="49">
                  <c:v>3.19</c:v>
                </c:pt>
                <c:pt idx="50">
                  <c:v>3.2126666666666663</c:v>
                </c:pt>
                <c:pt idx="51">
                  <c:v>3.2166666666666668</c:v>
                </c:pt>
                <c:pt idx="52">
                  <c:v>3.2286666666666659</c:v>
                </c:pt>
                <c:pt idx="53">
                  <c:v>3.2406666666666668</c:v>
                </c:pt>
                <c:pt idx="54">
                  <c:v>3.2528571428571422</c:v>
                </c:pt>
                <c:pt idx="55">
                  <c:v>3.2464285714285714</c:v>
                </c:pt>
                <c:pt idx="56">
                  <c:v>3.2393333333333336</c:v>
                </c:pt>
                <c:pt idx="57">
                  <c:v>3.2440000000000002</c:v>
                </c:pt>
                <c:pt idx="58">
                  <c:v>3.2379999999999995</c:v>
                </c:pt>
                <c:pt idx="59">
                  <c:v>3.2446666666666664</c:v>
                </c:pt>
                <c:pt idx="60">
                  <c:v>3.2642857142857147</c:v>
                </c:pt>
                <c:pt idx="61">
                  <c:v>3.2600000000000007</c:v>
                </c:pt>
                <c:pt idx="62">
                  <c:v>3.2446666666666664</c:v>
                </c:pt>
                <c:pt idx="63">
                  <c:v>3.2526666666666668</c:v>
                </c:pt>
                <c:pt idx="64">
                  <c:v>3.2628571428571429</c:v>
                </c:pt>
                <c:pt idx="65">
                  <c:v>3.258461538461539</c:v>
                </c:pt>
                <c:pt idx="66">
                  <c:v>3.25</c:v>
                </c:pt>
                <c:pt idx="67">
                  <c:v>3.2886666666666664</c:v>
                </c:pt>
                <c:pt idx="68">
                  <c:v>3.305333333333333</c:v>
                </c:pt>
                <c:pt idx="69">
                  <c:v>3.3140000000000005</c:v>
                </c:pt>
                <c:pt idx="70">
                  <c:v>3.3146666666666671</c:v>
                </c:pt>
                <c:pt idx="71">
                  <c:v>3.3293333333333339</c:v>
                </c:pt>
                <c:pt idx="72">
                  <c:v>3.3320000000000003</c:v>
                </c:pt>
                <c:pt idx="73">
                  <c:v>3.336666666666666</c:v>
                </c:pt>
                <c:pt idx="74">
                  <c:v>3.3392857142857149</c:v>
                </c:pt>
                <c:pt idx="75">
                  <c:v>3.3414285714285716</c:v>
                </c:pt>
                <c:pt idx="76">
                  <c:v>3.3440000000000003</c:v>
                </c:pt>
                <c:pt idx="77">
                  <c:v>3.3639999999999999</c:v>
                </c:pt>
                <c:pt idx="78">
                  <c:v>3.3693333333333331</c:v>
                </c:pt>
                <c:pt idx="79">
                  <c:v>3.3620000000000001</c:v>
                </c:pt>
                <c:pt idx="80">
                  <c:v>3.3573333333333335</c:v>
                </c:pt>
                <c:pt idx="81">
                  <c:v>3.367142857142857</c:v>
                </c:pt>
                <c:pt idx="82">
                  <c:v>3.3614285714285721</c:v>
                </c:pt>
                <c:pt idx="83">
                  <c:v>3.3519999999999999</c:v>
                </c:pt>
                <c:pt idx="84">
                  <c:v>3.3642857142857143</c:v>
                </c:pt>
                <c:pt idx="85">
                  <c:v>3.3521428571428573</c:v>
                </c:pt>
                <c:pt idx="86">
                  <c:v>3.3340000000000001</c:v>
                </c:pt>
                <c:pt idx="87">
                  <c:v>3.3380000000000005</c:v>
                </c:pt>
                <c:pt idx="88">
                  <c:v>3.3773333333333331</c:v>
                </c:pt>
                <c:pt idx="89">
                  <c:v>3.3840000000000003</c:v>
                </c:pt>
                <c:pt idx="90">
                  <c:v>3.3673333333333333</c:v>
                </c:pt>
                <c:pt idx="91">
                  <c:v>3.3626666666666667</c:v>
                </c:pt>
                <c:pt idx="92">
                  <c:v>3.3835714285714289</c:v>
                </c:pt>
                <c:pt idx="93">
                  <c:v>3.3821428571428562</c:v>
                </c:pt>
                <c:pt idx="94">
                  <c:v>3.3446666666666669</c:v>
                </c:pt>
                <c:pt idx="95">
                  <c:v>3.3420000000000001</c:v>
                </c:pt>
                <c:pt idx="96">
                  <c:v>3.3214285714285721</c:v>
                </c:pt>
                <c:pt idx="97">
                  <c:v>3.3221428571428575</c:v>
                </c:pt>
                <c:pt idx="98">
                  <c:v>3.3386666666666671</c:v>
                </c:pt>
                <c:pt idx="99">
                  <c:v>3.352666666666666</c:v>
                </c:pt>
                <c:pt idx="100">
                  <c:v>3.3673333333333333</c:v>
                </c:pt>
                <c:pt idx="101">
                  <c:v>3.3726666666666674</c:v>
                </c:pt>
                <c:pt idx="102">
                  <c:v>3.3759999999999999</c:v>
                </c:pt>
                <c:pt idx="103">
                  <c:v>3.3753333333333333</c:v>
                </c:pt>
                <c:pt idx="104">
                  <c:v>3.3773333333333335</c:v>
                </c:pt>
                <c:pt idx="105">
                  <c:v>3.3653333333333335</c:v>
                </c:pt>
                <c:pt idx="106">
                  <c:v>3.3693333333333331</c:v>
                </c:pt>
                <c:pt idx="107">
                  <c:v>3.3633333333333328</c:v>
                </c:pt>
                <c:pt idx="108">
                  <c:v>3.3726666666666669</c:v>
                </c:pt>
                <c:pt idx="109">
                  <c:v>3.3633333333333337</c:v>
                </c:pt>
                <c:pt idx="110">
                  <c:v>3.3713333333333328</c:v>
                </c:pt>
                <c:pt idx="111">
                  <c:v>3.3833333333333329</c:v>
                </c:pt>
                <c:pt idx="112">
                  <c:v>3.3973333333333331</c:v>
                </c:pt>
                <c:pt idx="113">
                  <c:v>3.3993333333333333</c:v>
                </c:pt>
                <c:pt idx="114">
                  <c:v>3.4020000000000001</c:v>
                </c:pt>
                <c:pt idx="115">
                  <c:v>3.3933333333333326</c:v>
                </c:pt>
                <c:pt idx="116">
                  <c:v>3.3933333333333326</c:v>
                </c:pt>
                <c:pt idx="117">
                  <c:v>3.3946666666666672</c:v>
                </c:pt>
                <c:pt idx="118">
                  <c:v>3.3906666666666667</c:v>
                </c:pt>
                <c:pt idx="119">
                  <c:v>3.3893333333333331</c:v>
                </c:pt>
                <c:pt idx="120">
                  <c:v>3.3820000000000001</c:v>
                </c:pt>
                <c:pt idx="121">
                  <c:v>3.3759999999999994</c:v>
                </c:pt>
                <c:pt idx="122">
                  <c:v>3.3646666666666665</c:v>
                </c:pt>
                <c:pt idx="123">
                  <c:v>3.3679999999999999</c:v>
                </c:pt>
                <c:pt idx="124">
                  <c:v>3.3606666666666669</c:v>
                </c:pt>
                <c:pt idx="125">
                  <c:v>3.3626666666666667</c:v>
                </c:pt>
                <c:pt idx="126">
                  <c:v>3.3506666666666671</c:v>
                </c:pt>
                <c:pt idx="127">
                  <c:v>3.3606666666666665</c:v>
                </c:pt>
                <c:pt idx="128">
                  <c:v>3.3586666666666662</c:v>
                </c:pt>
                <c:pt idx="129">
                  <c:v>3.3626666666666676</c:v>
                </c:pt>
                <c:pt idx="130">
                  <c:v>3.3580000000000001</c:v>
                </c:pt>
                <c:pt idx="131">
                  <c:v>3.3719999999999999</c:v>
                </c:pt>
                <c:pt idx="132">
                  <c:v>3.3886666666666669</c:v>
                </c:pt>
                <c:pt idx="133">
                  <c:v>3.3826666666666663</c:v>
                </c:pt>
                <c:pt idx="134">
                  <c:v>3.3786666666666667</c:v>
                </c:pt>
                <c:pt idx="135">
                  <c:v>3.3766666666666669</c:v>
                </c:pt>
                <c:pt idx="136">
                  <c:v>3.3719999999999999</c:v>
                </c:pt>
                <c:pt idx="137">
                  <c:v>3.3646666666666665</c:v>
                </c:pt>
                <c:pt idx="138">
                  <c:v>3.3493333333333326</c:v>
                </c:pt>
                <c:pt idx="139">
                  <c:v>3.3166666666666673</c:v>
                </c:pt>
                <c:pt idx="140">
                  <c:v>3.3166666666666678</c:v>
                </c:pt>
                <c:pt idx="141">
                  <c:v>3.3353333333333328</c:v>
                </c:pt>
                <c:pt idx="142">
                  <c:v>3.3193333333333328</c:v>
                </c:pt>
                <c:pt idx="143">
                  <c:v>3.313333333333333</c:v>
                </c:pt>
                <c:pt idx="144">
                  <c:v>3.3153333333333332</c:v>
                </c:pt>
                <c:pt idx="145">
                  <c:v>3.3140000000000001</c:v>
                </c:pt>
                <c:pt idx="146">
                  <c:v>3.3253333333333335</c:v>
                </c:pt>
                <c:pt idx="147">
                  <c:v>3.3193333333333332</c:v>
                </c:pt>
                <c:pt idx="148">
                  <c:v>3.2939999999999996</c:v>
                </c:pt>
                <c:pt idx="149">
                  <c:v>3.3</c:v>
                </c:pt>
                <c:pt idx="150">
                  <c:v>3.3093333333333335</c:v>
                </c:pt>
                <c:pt idx="151">
                  <c:v>3.3079999999999994</c:v>
                </c:pt>
                <c:pt idx="152">
                  <c:v>3.3146666666666667</c:v>
                </c:pt>
                <c:pt idx="153">
                  <c:v>3.3220000000000005</c:v>
                </c:pt>
                <c:pt idx="154">
                  <c:v>3.3119999999999998</c:v>
                </c:pt>
                <c:pt idx="155">
                  <c:v>3.3126666666666664</c:v>
                </c:pt>
                <c:pt idx="156">
                  <c:v>3.3306666666666671</c:v>
                </c:pt>
                <c:pt idx="157">
                  <c:v>3.3413333333333335</c:v>
                </c:pt>
                <c:pt idx="158">
                  <c:v>3.3506666666666662</c:v>
                </c:pt>
                <c:pt idx="159">
                  <c:v>3.2313333333333332</c:v>
                </c:pt>
                <c:pt idx="160">
                  <c:v>3.2446666666666664</c:v>
                </c:pt>
                <c:pt idx="161">
                  <c:v>3.2799999999999994</c:v>
                </c:pt>
                <c:pt idx="162">
                  <c:v>3.3333333333333335</c:v>
                </c:pt>
                <c:pt idx="163">
                  <c:v>3.3266666666666671</c:v>
                </c:pt>
                <c:pt idx="164">
                  <c:v>3.3086666666666673</c:v>
                </c:pt>
                <c:pt idx="165">
                  <c:v>3.3046666666666673</c:v>
                </c:pt>
                <c:pt idx="166">
                  <c:v>3.3033333333333332</c:v>
                </c:pt>
                <c:pt idx="167">
                  <c:v>3.2973333333333339</c:v>
                </c:pt>
                <c:pt idx="168">
                  <c:v>3.2979999999999996</c:v>
                </c:pt>
                <c:pt idx="169">
                  <c:v>3.2819999999999996</c:v>
                </c:pt>
                <c:pt idx="170">
                  <c:v>3.2713333333333336</c:v>
                </c:pt>
                <c:pt idx="171">
                  <c:v>3.2700000000000005</c:v>
                </c:pt>
                <c:pt idx="172">
                  <c:v>3.2666666666666671</c:v>
                </c:pt>
                <c:pt idx="173">
                  <c:v>3.2719999999999998</c:v>
                </c:pt>
                <c:pt idx="174">
                  <c:v>3.2586666666666662</c:v>
                </c:pt>
                <c:pt idx="175">
                  <c:v>3.253333333333333</c:v>
                </c:pt>
                <c:pt idx="176">
                  <c:v>3.253333333333333</c:v>
                </c:pt>
                <c:pt idx="177">
                  <c:v>3.2685714285714282</c:v>
                </c:pt>
                <c:pt idx="178">
                  <c:v>3.2650000000000001</c:v>
                </c:pt>
                <c:pt idx="179">
                  <c:v>3.2564285714285717</c:v>
                </c:pt>
                <c:pt idx="180">
                  <c:v>3.23</c:v>
                </c:pt>
                <c:pt idx="181">
                  <c:v>3.2399999999999993</c:v>
                </c:pt>
                <c:pt idx="182">
                  <c:v>3.2285714285714286</c:v>
                </c:pt>
                <c:pt idx="183">
                  <c:v>3.23</c:v>
                </c:pt>
                <c:pt idx="184">
                  <c:v>3.2471428571428569</c:v>
                </c:pt>
                <c:pt idx="185">
                  <c:v>3.2407142857142852</c:v>
                </c:pt>
                <c:pt idx="186">
                  <c:v>3.2442857142857142</c:v>
                </c:pt>
                <c:pt idx="187">
                  <c:v>3.2442857142857142</c:v>
                </c:pt>
                <c:pt idx="188">
                  <c:v>3.2435714285714288</c:v>
                </c:pt>
                <c:pt idx="189">
                  <c:v>3.2535714285714286</c:v>
                </c:pt>
                <c:pt idx="190">
                  <c:v>3.2471428571428569</c:v>
                </c:pt>
                <c:pt idx="191">
                  <c:v>3.2314285714285718</c:v>
                </c:pt>
                <c:pt idx="192">
                  <c:v>3.2250000000000005</c:v>
                </c:pt>
                <c:pt idx="193">
                  <c:v>3.226428571428571</c:v>
                </c:pt>
                <c:pt idx="194">
                  <c:v>3.2314285714285709</c:v>
                </c:pt>
                <c:pt idx="195">
                  <c:v>3.225714285714286</c:v>
                </c:pt>
                <c:pt idx="196">
                  <c:v>3.22</c:v>
                </c:pt>
                <c:pt idx="197">
                  <c:v>3.2242857142857142</c:v>
                </c:pt>
                <c:pt idx="198">
                  <c:v>3.2171428571428571</c:v>
                </c:pt>
                <c:pt idx="199">
                  <c:v>3.2450000000000006</c:v>
                </c:pt>
                <c:pt idx="200">
                  <c:v>3.2400000000000007</c:v>
                </c:pt>
                <c:pt idx="201">
                  <c:v>3.2349999999999999</c:v>
                </c:pt>
                <c:pt idx="202">
                  <c:v>3.2157142857142857</c:v>
                </c:pt>
                <c:pt idx="203">
                  <c:v>3.2171428571428571</c:v>
                </c:pt>
                <c:pt idx="204">
                  <c:v>3.214285714285714</c:v>
                </c:pt>
                <c:pt idx="205">
                  <c:v>3.2178571428571425</c:v>
                </c:pt>
                <c:pt idx="206">
                  <c:v>3.2028571428571437</c:v>
                </c:pt>
                <c:pt idx="207">
                  <c:v>3.1950000000000003</c:v>
                </c:pt>
                <c:pt idx="208">
                  <c:v>3.205714285714286</c:v>
                </c:pt>
                <c:pt idx="209">
                  <c:v>3.2071428571428577</c:v>
                </c:pt>
                <c:pt idx="210">
                  <c:v>3.1999999999999997</c:v>
                </c:pt>
                <c:pt idx="211">
                  <c:v>3.2049999999999996</c:v>
                </c:pt>
                <c:pt idx="212">
                  <c:v>3.2085714285714286</c:v>
                </c:pt>
                <c:pt idx="213">
                  <c:v>3.2014285714285715</c:v>
                </c:pt>
                <c:pt idx="214">
                  <c:v>3.2128571428571426</c:v>
                </c:pt>
                <c:pt idx="215">
                  <c:v>3.2085714285714291</c:v>
                </c:pt>
                <c:pt idx="216">
                  <c:v>3.2042857142857142</c:v>
                </c:pt>
                <c:pt idx="217">
                  <c:v>3.2221428571428565</c:v>
                </c:pt>
                <c:pt idx="218">
                  <c:v>3.2149999999999999</c:v>
                </c:pt>
                <c:pt idx="219">
                  <c:v>3.2164285714285716</c:v>
                </c:pt>
                <c:pt idx="220">
                  <c:v>3.2150000000000003</c:v>
                </c:pt>
                <c:pt idx="221">
                  <c:v>3.2049999999999992</c:v>
                </c:pt>
                <c:pt idx="222">
                  <c:v>3.1992857142857147</c:v>
                </c:pt>
                <c:pt idx="223">
                  <c:v>3.2057142857142864</c:v>
                </c:pt>
                <c:pt idx="224">
                  <c:v>3.2007142857142861</c:v>
                </c:pt>
                <c:pt idx="225">
                  <c:v>3.2085714285714291</c:v>
                </c:pt>
                <c:pt idx="226">
                  <c:v>3.2007142857142861</c:v>
                </c:pt>
                <c:pt idx="227">
                  <c:v>3.2000000000000006</c:v>
                </c:pt>
                <c:pt idx="228">
                  <c:v>3.202142857142857</c:v>
                </c:pt>
                <c:pt idx="229">
                  <c:v>3.1950000000000003</c:v>
                </c:pt>
                <c:pt idx="230">
                  <c:v>3.201428571428572</c:v>
                </c:pt>
                <c:pt idx="231">
                  <c:v>3.1957142857142857</c:v>
                </c:pt>
                <c:pt idx="232">
                  <c:v>3.1835714285714287</c:v>
                </c:pt>
                <c:pt idx="233">
                  <c:v>3.1935714285714289</c:v>
                </c:pt>
                <c:pt idx="234">
                  <c:v>3.2028571428571437</c:v>
                </c:pt>
                <c:pt idx="235">
                  <c:v>3.1630769230769222</c:v>
                </c:pt>
                <c:pt idx="236">
                  <c:v>3.1646153846153848</c:v>
                </c:pt>
                <c:pt idx="237">
                  <c:v>3.1661538461538465</c:v>
                </c:pt>
                <c:pt idx="238">
                  <c:v>3.1823076923076927</c:v>
                </c:pt>
                <c:pt idx="239">
                  <c:v>3.180769230769231</c:v>
                </c:pt>
                <c:pt idx="240">
                  <c:v>3.1730769230769229</c:v>
                </c:pt>
                <c:pt idx="241">
                  <c:v>3.183846153846154</c:v>
                </c:pt>
                <c:pt idx="242">
                  <c:v>3.1876923076923069</c:v>
                </c:pt>
                <c:pt idx="243">
                  <c:v>3.1884615384615382</c:v>
                </c:pt>
                <c:pt idx="244">
                  <c:v>3.186923076923077</c:v>
                </c:pt>
                <c:pt idx="245">
                  <c:v>3.160769230769231</c:v>
                </c:pt>
                <c:pt idx="246">
                  <c:v>3.1761538461538468</c:v>
                </c:pt>
                <c:pt idx="247">
                  <c:v>3.1738461538461538</c:v>
                </c:pt>
                <c:pt idx="248">
                  <c:v>3.1646153846153848</c:v>
                </c:pt>
                <c:pt idx="249">
                  <c:v>3.1684615384615387</c:v>
                </c:pt>
                <c:pt idx="250">
                  <c:v>3.1646153846153848</c:v>
                </c:pt>
                <c:pt idx="251">
                  <c:v>3.1592307692307693</c:v>
                </c:pt>
                <c:pt idx="252">
                  <c:v>3.1915384615384617</c:v>
                </c:pt>
                <c:pt idx="253">
                  <c:v>3.1815384615384619</c:v>
                </c:pt>
                <c:pt idx="254">
                  <c:v>3.1853846153846157</c:v>
                </c:pt>
                <c:pt idx="255">
                  <c:v>3.1807692307692315</c:v>
                </c:pt>
                <c:pt idx="256">
                  <c:v>3.1884615384615387</c:v>
                </c:pt>
                <c:pt idx="257">
                  <c:v>3.1884615384615387</c:v>
                </c:pt>
                <c:pt idx="258">
                  <c:v>3.1661538461538461</c:v>
                </c:pt>
                <c:pt idx="259">
                  <c:v>3.1576923076923076</c:v>
                </c:pt>
                <c:pt idx="260">
                  <c:v>3.1646153846153848</c:v>
                </c:pt>
                <c:pt idx="261">
                  <c:v>3.1592307692307688</c:v>
                </c:pt>
                <c:pt idx="262">
                  <c:v>3.1661538461538461</c:v>
                </c:pt>
                <c:pt idx="263">
                  <c:v>3.1569230769230776</c:v>
                </c:pt>
                <c:pt idx="264">
                  <c:v>3.1638461538461535</c:v>
                </c:pt>
                <c:pt idx="265">
                  <c:v>3.1753846153846155</c:v>
                </c:pt>
                <c:pt idx="266">
                  <c:v>3.180769230769231</c:v>
                </c:pt>
                <c:pt idx="267">
                  <c:v>3.1915384615384617</c:v>
                </c:pt>
                <c:pt idx="268">
                  <c:v>3.19</c:v>
                </c:pt>
                <c:pt idx="269">
                  <c:v>3.1823076923076932</c:v>
                </c:pt>
                <c:pt idx="270">
                  <c:v>3.1830769230769231</c:v>
                </c:pt>
                <c:pt idx="271">
                  <c:v>3.1715384615384616</c:v>
                </c:pt>
                <c:pt idx="272">
                  <c:v>3.1730769230769225</c:v>
                </c:pt>
                <c:pt idx="273">
                  <c:v>3.1630769230769236</c:v>
                </c:pt>
                <c:pt idx="274">
                  <c:v>3.158461538461538</c:v>
                </c:pt>
                <c:pt idx="275">
                  <c:v>3.17</c:v>
                </c:pt>
                <c:pt idx="276">
                  <c:v>3.1716666666666669</c:v>
                </c:pt>
                <c:pt idx="277">
                  <c:v>3.17</c:v>
                </c:pt>
                <c:pt idx="278">
                  <c:v>3.1833333333333331</c:v>
                </c:pt>
                <c:pt idx="279">
                  <c:v>3.2033333333333331</c:v>
                </c:pt>
                <c:pt idx="280">
                  <c:v>3.2125000000000008</c:v>
                </c:pt>
                <c:pt idx="281">
                  <c:v>3.2183333333333333</c:v>
                </c:pt>
                <c:pt idx="282">
                  <c:v>3.2124999999999999</c:v>
                </c:pt>
                <c:pt idx="283">
                  <c:v>3.2183333333333337</c:v>
                </c:pt>
                <c:pt idx="284">
                  <c:v>3.2333333333333338</c:v>
                </c:pt>
                <c:pt idx="285">
                  <c:v>3.2283333333333331</c:v>
                </c:pt>
                <c:pt idx="286">
                  <c:v>3.2075</c:v>
                </c:pt>
                <c:pt idx="287">
                  <c:v>3.2083333333333335</c:v>
                </c:pt>
                <c:pt idx="288">
                  <c:v>3.1966666666666668</c:v>
                </c:pt>
                <c:pt idx="289">
                  <c:v>3.2008333333333336</c:v>
                </c:pt>
                <c:pt idx="290">
                  <c:v>3.1975000000000002</c:v>
                </c:pt>
                <c:pt idx="291">
                  <c:v>3.1975000000000002</c:v>
                </c:pt>
                <c:pt idx="292">
                  <c:v>3.1983333333333328</c:v>
                </c:pt>
                <c:pt idx="293">
                  <c:v>3.2354545454545458</c:v>
                </c:pt>
                <c:pt idx="294">
                  <c:v>3.2418181818181822</c:v>
                </c:pt>
                <c:pt idx="295">
                  <c:v>3.2563636363636363</c:v>
                </c:pt>
                <c:pt idx="296">
                  <c:v>3.2627272727272727</c:v>
                </c:pt>
                <c:pt idx="297">
                  <c:v>3.2409999999999997</c:v>
                </c:pt>
                <c:pt idx="298">
                  <c:v>3.2410000000000005</c:v>
                </c:pt>
                <c:pt idx="299">
                  <c:v>3.24</c:v>
                </c:pt>
                <c:pt idx="300">
                  <c:v>3.2490909090909095</c:v>
                </c:pt>
                <c:pt idx="301">
                  <c:v>3.2254545454545451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95-493F-982E-FAB15824A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4010848"/>
        <c:axId val="324011264"/>
      </c:lineChart>
      <c:catAx>
        <c:axId val="32401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011264"/>
        <c:crosses val="autoZero"/>
        <c:auto val="1"/>
        <c:lblAlgn val="ctr"/>
        <c:lblOffset val="100"/>
        <c:tickLblSkip val="10"/>
        <c:noMultiLvlLbl val="0"/>
      </c:catAx>
      <c:valAx>
        <c:axId val="324011264"/>
        <c:scaling>
          <c:orientation val="minMax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01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3. laktatsiooni lehmad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'3. lakt'!$F$1</c:f>
              <c:strCache>
                <c:ptCount val="1"/>
                <c:pt idx="0">
                  <c:v>Kontroll rasv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'3.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'3. lakt'!$F$2:$F$303</c:f>
              <c:numCache>
                <c:formatCode>General</c:formatCode>
                <c:ptCount val="302"/>
                <c:pt idx="0">
                  <c:v>3.4909090909090916</c:v>
                </c:pt>
                <c:pt idx="1">
                  <c:v>3.5138888888888893</c:v>
                </c:pt>
                <c:pt idx="2">
                  <c:v>3.7875000000000001</c:v>
                </c:pt>
                <c:pt idx="3">
                  <c:v>3.7566666666666646</c:v>
                </c:pt>
                <c:pt idx="4">
                  <c:v>3.751904761904763</c:v>
                </c:pt>
                <c:pt idx="5">
                  <c:v>3.8142857142857118</c:v>
                </c:pt>
                <c:pt idx="6">
                  <c:v>3.8157142857142841</c:v>
                </c:pt>
                <c:pt idx="7">
                  <c:v>3.8290476190476164</c:v>
                </c:pt>
                <c:pt idx="8">
                  <c:v>3.824285714285713</c:v>
                </c:pt>
                <c:pt idx="9">
                  <c:v>3.7819047619047605</c:v>
                </c:pt>
                <c:pt idx="10">
                  <c:v>3.7147619047619043</c:v>
                </c:pt>
                <c:pt idx="11">
                  <c:v>3.6504761904761898</c:v>
                </c:pt>
                <c:pt idx="12">
                  <c:v>3.56952380952381</c:v>
                </c:pt>
                <c:pt idx="13">
                  <c:v>3.52952380952381</c:v>
                </c:pt>
                <c:pt idx="14">
                  <c:v>3.4728571428571424</c:v>
                </c:pt>
                <c:pt idx="15">
                  <c:v>3.448571428571428</c:v>
                </c:pt>
                <c:pt idx="16">
                  <c:v>3.402857142857143</c:v>
                </c:pt>
                <c:pt idx="17">
                  <c:v>3.4138095238095238</c:v>
                </c:pt>
                <c:pt idx="18">
                  <c:v>3.3995238095238087</c:v>
                </c:pt>
                <c:pt idx="19">
                  <c:v>3.4352380952380952</c:v>
                </c:pt>
                <c:pt idx="20">
                  <c:v>3.4161904761904767</c:v>
                </c:pt>
                <c:pt idx="21">
                  <c:v>3.4128571428571428</c:v>
                </c:pt>
                <c:pt idx="22">
                  <c:v>3.3890476190476191</c:v>
                </c:pt>
                <c:pt idx="23">
                  <c:v>3.3719047619047613</c:v>
                </c:pt>
                <c:pt idx="24">
                  <c:v>3.3304761904761904</c:v>
                </c:pt>
                <c:pt idx="25">
                  <c:v>3.3161904761904757</c:v>
                </c:pt>
                <c:pt idx="26">
                  <c:v>3.2966666666666669</c:v>
                </c:pt>
                <c:pt idx="27">
                  <c:v>3.3124999999999991</c:v>
                </c:pt>
                <c:pt idx="28">
                  <c:v>3.3199999999999981</c:v>
                </c:pt>
                <c:pt idx="29">
                  <c:v>3.2894999999999994</c:v>
                </c:pt>
                <c:pt idx="30">
                  <c:v>3.2768421052631584</c:v>
                </c:pt>
                <c:pt idx="31">
                  <c:v>3.3270000000000004</c:v>
                </c:pt>
                <c:pt idx="32">
                  <c:v>3.3971428571428572</c:v>
                </c:pt>
                <c:pt idx="33">
                  <c:v>3.4100000000000006</c:v>
                </c:pt>
                <c:pt idx="34">
                  <c:v>3.4131578947368424</c:v>
                </c:pt>
                <c:pt idx="35">
                  <c:v>3.4447368421052627</c:v>
                </c:pt>
                <c:pt idx="36">
                  <c:v>3.5264999999999995</c:v>
                </c:pt>
                <c:pt idx="37">
                  <c:v>3.527499999999999</c:v>
                </c:pt>
                <c:pt idx="38">
                  <c:v>3.494761904761905</c:v>
                </c:pt>
                <c:pt idx="39">
                  <c:v>3.5244999999999989</c:v>
                </c:pt>
                <c:pt idx="40">
                  <c:v>3.5589999999999975</c:v>
                </c:pt>
                <c:pt idx="41">
                  <c:v>3.5671428571428572</c:v>
                </c:pt>
                <c:pt idx="42">
                  <c:v>3.5804761904761881</c:v>
                </c:pt>
                <c:pt idx="43">
                  <c:v>3.5899999999999994</c:v>
                </c:pt>
                <c:pt idx="44">
                  <c:v>3.6009523809523807</c:v>
                </c:pt>
                <c:pt idx="45">
                  <c:v>3.6247619047619031</c:v>
                </c:pt>
                <c:pt idx="46">
                  <c:v>3.6219047619047586</c:v>
                </c:pt>
                <c:pt idx="47">
                  <c:v>3.6466666666666652</c:v>
                </c:pt>
                <c:pt idx="48">
                  <c:v>3.629047619047618</c:v>
                </c:pt>
                <c:pt idx="49">
                  <c:v>3.6271428571428563</c:v>
                </c:pt>
                <c:pt idx="50">
                  <c:v>3.5914999999999973</c:v>
                </c:pt>
                <c:pt idx="51">
                  <c:v>3.6573684210526314</c:v>
                </c:pt>
                <c:pt idx="52">
                  <c:v>3.7344999999999997</c:v>
                </c:pt>
                <c:pt idx="53">
                  <c:v>3.7114285714285686</c:v>
                </c:pt>
                <c:pt idx="54">
                  <c:v>3.7038095238095217</c:v>
                </c:pt>
                <c:pt idx="55">
                  <c:v>3.6121052631578947</c:v>
                </c:pt>
                <c:pt idx="56">
                  <c:v>3.6431578947368415</c:v>
                </c:pt>
                <c:pt idx="57">
                  <c:v>3.6614999999999975</c:v>
                </c:pt>
                <c:pt idx="58">
                  <c:v>3.6824999999999997</c:v>
                </c:pt>
                <c:pt idx="59">
                  <c:v>3.6829999999999989</c:v>
                </c:pt>
                <c:pt idx="60">
                  <c:v>3.6859999999999999</c:v>
                </c:pt>
                <c:pt idx="61">
                  <c:v>3.6840000000000002</c:v>
                </c:pt>
                <c:pt idx="62">
                  <c:v>3.6639999999999988</c:v>
                </c:pt>
                <c:pt idx="63">
                  <c:v>3.7157142857142844</c:v>
                </c:pt>
                <c:pt idx="64">
                  <c:v>3.7071428571428555</c:v>
                </c:pt>
                <c:pt idx="65">
                  <c:v>3.7525000000000004</c:v>
                </c:pt>
                <c:pt idx="66">
                  <c:v>3.7761111111111085</c:v>
                </c:pt>
                <c:pt idx="67">
                  <c:v>3.7872222222222214</c:v>
                </c:pt>
                <c:pt idx="68">
                  <c:v>3.8024999999999993</c:v>
                </c:pt>
                <c:pt idx="69">
                  <c:v>3.8610526315789451</c:v>
                </c:pt>
                <c:pt idx="70">
                  <c:v>3.8621052631578947</c:v>
                </c:pt>
                <c:pt idx="71">
                  <c:v>3.9005263157894716</c:v>
                </c:pt>
                <c:pt idx="72">
                  <c:v>3.9084210526315761</c:v>
                </c:pt>
                <c:pt idx="73">
                  <c:v>3.9289473684210514</c:v>
                </c:pt>
                <c:pt idx="74">
                  <c:v>3.9299999999999984</c:v>
                </c:pt>
                <c:pt idx="75">
                  <c:v>3.8929411764705852</c:v>
                </c:pt>
                <c:pt idx="76">
                  <c:v>3.9076470588235273</c:v>
                </c:pt>
                <c:pt idx="77">
                  <c:v>3.9364705882352942</c:v>
                </c:pt>
                <c:pt idx="78">
                  <c:v>3.8811764705882315</c:v>
                </c:pt>
                <c:pt idx="79">
                  <c:v>3.9041176470588219</c:v>
                </c:pt>
                <c:pt idx="80">
                  <c:v>3.8988235294117621</c:v>
                </c:pt>
                <c:pt idx="81">
                  <c:v>3.8943749999999993</c:v>
                </c:pt>
                <c:pt idx="82">
                  <c:v>3.9393333333333302</c:v>
                </c:pt>
                <c:pt idx="83">
                  <c:v>3.8912499999999972</c:v>
                </c:pt>
                <c:pt idx="84">
                  <c:v>3.8882352941176466</c:v>
                </c:pt>
                <c:pt idx="85">
                  <c:v>3.9117647058823506</c:v>
                </c:pt>
                <c:pt idx="86">
                  <c:v>3.9425000000000003</c:v>
                </c:pt>
                <c:pt idx="87">
                  <c:v>3.9468749999999986</c:v>
                </c:pt>
                <c:pt idx="88">
                  <c:v>3.9735294117647033</c:v>
                </c:pt>
                <c:pt idx="89">
                  <c:v>3.9823529411764684</c:v>
                </c:pt>
                <c:pt idx="90">
                  <c:v>3.986470588235294</c:v>
                </c:pt>
                <c:pt idx="91">
                  <c:v>4.0017647058823504</c:v>
                </c:pt>
                <c:pt idx="92">
                  <c:v>4.0417647058823523</c:v>
                </c:pt>
                <c:pt idx="93">
                  <c:v>4.0611764705882347</c:v>
                </c:pt>
                <c:pt idx="94">
                  <c:v>4.0541176470588232</c:v>
                </c:pt>
                <c:pt idx="95">
                  <c:v>4.0164705882352933</c:v>
                </c:pt>
                <c:pt idx="96">
                  <c:v>4.0411764705882334</c:v>
                </c:pt>
                <c:pt idx="97">
                  <c:v>4.0447058823529405</c:v>
                </c:pt>
                <c:pt idx="98">
                  <c:v>4.0868749999999947</c:v>
                </c:pt>
                <c:pt idx="99">
                  <c:v>4.0550000000000006</c:v>
                </c:pt>
                <c:pt idx="100">
                  <c:v>4.0194117647058798</c:v>
                </c:pt>
                <c:pt idx="101">
                  <c:v>4.0447058823529387</c:v>
                </c:pt>
                <c:pt idx="102">
                  <c:v>4.0376470588235263</c:v>
                </c:pt>
                <c:pt idx="103">
                  <c:v>4.0311764705882354</c:v>
                </c:pt>
                <c:pt idx="104">
                  <c:v>4.0447058823529387</c:v>
                </c:pt>
                <c:pt idx="105">
                  <c:v>4.0335294117647038</c:v>
                </c:pt>
                <c:pt idx="106">
                  <c:v>4.0470588235294089</c:v>
                </c:pt>
                <c:pt idx="107">
                  <c:v>4.0299999999999967</c:v>
                </c:pt>
                <c:pt idx="108">
                  <c:v>4.0152941176470573</c:v>
                </c:pt>
                <c:pt idx="109">
                  <c:v>4.0582352941176456</c:v>
                </c:pt>
                <c:pt idx="110">
                  <c:v>4.0688235294117625</c:v>
                </c:pt>
                <c:pt idx="111">
                  <c:v>4.069999999999995</c:v>
                </c:pt>
                <c:pt idx="112">
                  <c:v>4.0894117647058792</c:v>
                </c:pt>
                <c:pt idx="113">
                  <c:v>4.0799999999999983</c:v>
                </c:pt>
                <c:pt idx="114">
                  <c:v>4.1017647058823501</c:v>
                </c:pt>
                <c:pt idx="115">
                  <c:v>4.1164705882352939</c:v>
                </c:pt>
                <c:pt idx="116">
                  <c:v>4.127647058823527</c:v>
                </c:pt>
                <c:pt idx="117">
                  <c:v>4.1241176470588208</c:v>
                </c:pt>
                <c:pt idx="118">
                  <c:v>4.1541176470588219</c:v>
                </c:pt>
                <c:pt idx="119">
                  <c:v>4.1647058823529415</c:v>
                </c:pt>
                <c:pt idx="120">
                  <c:v>4.1858823529411726</c:v>
                </c:pt>
                <c:pt idx="121">
                  <c:v>4.2147058823529404</c:v>
                </c:pt>
                <c:pt idx="122">
                  <c:v>4.2129411764705864</c:v>
                </c:pt>
                <c:pt idx="123">
                  <c:v>4.2147058823529404</c:v>
                </c:pt>
                <c:pt idx="124">
                  <c:v>4.2305882352941131</c:v>
                </c:pt>
                <c:pt idx="125">
                  <c:v>4.2005882352941173</c:v>
                </c:pt>
                <c:pt idx="126">
                  <c:v>4.1835294117647024</c:v>
                </c:pt>
                <c:pt idx="127">
                  <c:v>4.192352941176468</c:v>
                </c:pt>
                <c:pt idx="128">
                  <c:v>4.1576470588235237</c:v>
                </c:pt>
                <c:pt idx="129">
                  <c:v>4.1541176470588201</c:v>
                </c:pt>
                <c:pt idx="130">
                  <c:v>4.1376470588235268</c:v>
                </c:pt>
                <c:pt idx="131">
                  <c:v>4.1105882352941103</c:v>
                </c:pt>
                <c:pt idx="132">
                  <c:v>4.0994117647058808</c:v>
                </c:pt>
                <c:pt idx="133">
                  <c:v>4.0929411764705854</c:v>
                </c:pt>
                <c:pt idx="134">
                  <c:v>4.0782352941176443</c:v>
                </c:pt>
                <c:pt idx="135">
                  <c:v>4.054117647058824</c:v>
                </c:pt>
                <c:pt idx="136">
                  <c:v>4.037647058823528</c:v>
                </c:pt>
                <c:pt idx="137">
                  <c:v>4.0299999999999994</c:v>
                </c:pt>
                <c:pt idx="138">
                  <c:v>4.0270588235294094</c:v>
                </c:pt>
                <c:pt idx="139">
                  <c:v>4.0523529411764665</c:v>
                </c:pt>
                <c:pt idx="140">
                  <c:v>4.0770588235294083</c:v>
                </c:pt>
                <c:pt idx="141">
                  <c:v>4.0723529411764661</c:v>
                </c:pt>
                <c:pt idx="142">
                  <c:v>4.086470588235291</c:v>
                </c:pt>
                <c:pt idx="143">
                  <c:v>4.0847058823529405</c:v>
                </c:pt>
                <c:pt idx="144">
                  <c:v>4.085882352941173</c:v>
                </c:pt>
                <c:pt idx="145">
                  <c:v>4.0864705882352927</c:v>
                </c:pt>
                <c:pt idx="146">
                  <c:v>4.0841176470588216</c:v>
                </c:pt>
                <c:pt idx="147">
                  <c:v>4.0723529411764687</c:v>
                </c:pt>
                <c:pt idx="148">
                  <c:v>4.0994117647058808</c:v>
                </c:pt>
                <c:pt idx="149">
                  <c:v>4.1182352941176443</c:v>
                </c:pt>
                <c:pt idx="150">
                  <c:v>4.1347058823529395</c:v>
                </c:pt>
                <c:pt idx="151">
                  <c:v>4.139999999999997</c:v>
                </c:pt>
                <c:pt idx="152">
                  <c:v>4.1405882352941141</c:v>
                </c:pt>
                <c:pt idx="153">
                  <c:v>4.1347058823529377</c:v>
                </c:pt>
                <c:pt idx="154">
                  <c:v>4.145294117647059</c:v>
                </c:pt>
                <c:pt idx="155">
                  <c:v>4.1329411764705872</c:v>
                </c:pt>
                <c:pt idx="156">
                  <c:v>4.1252941176470577</c:v>
                </c:pt>
                <c:pt idx="157">
                  <c:v>4.1241176470588208</c:v>
                </c:pt>
                <c:pt idx="158">
                  <c:v>4.1417647058823519</c:v>
                </c:pt>
                <c:pt idx="159">
                  <c:v>4.152941176470585</c:v>
                </c:pt>
                <c:pt idx="160">
                  <c:v>4.1682352941176468</c:v>
                </c:pt>
                <c:pt idx="161">
                  <c:v>4.170588235294117</c:v>
                </c:pt>
                <c:pt idx="162">
                  <c:v>4.1552941176470561</c:v>
                </c:pt>
                <c:pt idx="163">
                  <c:v>4.1599999999999993</c:v>
                </c:pt>
                <c:pt idx="164">
                  <c:v>4.1811764705882322</c:v>
                </c:pt>
                <c:pt idx="165">
                  <c:v>4.1541176470588228</c:v>
                </c:pt>
                <c:pt idx="166">
                  <c:v>4.1370588235294106</c:v>
                </c:pt>
                <c:pt idx="167">
                  <c:v>4.101764705882351</c:v>
                </c:pt>
                <c:pt idx="168">
                  <c:v>4.0982352941176474</c:v>
                </c:pt>
                <c:pt idx="169">
                  <c:v>4.0935294117647034</c:v>
                </c:pt>
                <c:pt idx="170">
                  <c:v>4.0982352941176456</c:v>
                </c:pt>
                <c:pt idx="171">
                  <c:v>4.0564705882352907</c:v>
                </c:pt>
                <c:pt idx="172">
                  <c:v>4.074705882352939</c:v>
                </c:pt>
                <c:pt idx="173">
                  <c:v>4.0829411764705874</c:v>
                </c:pt>
                <c:pt idx="174">
                  <c:v>4.0882352941176459</c:v>
                </c:pt>
                <c:pt idx="175">
                  <c:v>4.0841176470588225</c:v>
                </c:pt>
                <c:pt idx="176">
                  <c:v>4.114117647058821</c:v>
                </c:pt>
                <c:pt idx="177">
                  <c:v>4.129999999999999</c:v>
                </c:pt>
                <c:pt idx="178">
                  <c:v>4.1394117647058826</c:v>
                </c:pt>
                <c:pt idx="179">
                  <c:v>4.1311764705882323</c:v>
                </c:pt>
                <c:pt idx="180">
                  <c:v>4.1670588235294117</c:v>
                </c:pt>
                <c:pt idx="181">
                  <c:v>4.1723529411764675</c:v>
                </c:pt>
                <c:pt idx="182">
                  <c:v>4.1788235294117628</c:v>
                </c:pt>
                <c:pt idx="183">
                  <c:v>4.1647058823529406</c:v>
                </c:pt>
                <c:pt idx="184">
                  <c:v>4.1452941176470555</c:v>
                </c:pt>
                <c:pt idx="185">
                  <c:v>4.1482352941176437</c:v>
                </c:pt>
                <c:pt idx="186">
                  <c:v>4.1299999999999981</c:v>
                </c:pt>
                <c:pt idx="187">
                  <c:v>4.0894117647058819</c:v>
                </c:pt>
                <c:pt idx="188">
                  <c:v>4.1052941176470563</c:v>
                </c:pt>
                <c:pt idx="189">
                  <c:v>4.1082352941176454</c:v>
                </c:pt>
                <c:pt idx="190">
                  <c:v>4.1011764705882356</c:v>
                </c:pt>
                <c:pt idx="191">
                  <c:v>4.1041176470588239</c:v>
                </c:pt>
                <c:pt idx="192">
                  <c:v>4.0823529411764685</c:v>
                </c:pt>
                <c:pt idx="193">
                  <c:v>4.1164705882352921</c:v>
                </c:pt>
                <c:pt idx="194">
                  <c:v>4.1505882352941175</c:v>
                </c:pt>
                <c:pt idx="195">
                  <c:v>4.167058823529409</c:v>
                </c:pt>
                <c:pt idx="196">
                  <c:v>4.1447058823529375</c:v>
                </c:pt>
                <c:pt idx="197">
                  <c:v>4.1094117647058814</c:v>
                </c:pt>
                <c:pt idx="198">
                  <c:v>4.1117647058823517</c:v>
                </c:pt>
                <c:pt idx="199">
                  <c:v>4.101176470588233</c:v>
                </c:pt>
                <c:pt idx="200">
                  <c:v>4.0911764705882323</c:v>
                </c:pt>
                <c:pt idx="201">
                  <c:v>4.0876470588235279</c:v>
                </c:pt>
                <c:pt idx="202">
                  <c:v>4.0941176470588223</c:v>
                </c:pt>
                <c:pt idx="203">
                  <c:v>4.113529411764703</c:v>
                </c:pt>
                <c:pt idx="204">
                  <c:v>4.1499999999999977</c:v>
                </c:pt>
                <c:pt idx="205">
                  <c:v>4.1431249999999986</c:v>
                </c:pt>
                <c:pt idx="206">
                  <c:v>4.1587500000000004</c:v>
                </c:pt>
                <c:pt idx="207">
                  <c:v>4.1537499999999961</c:v>
                </c:pt>
                <c:pt idx="208">
                  <c:v>4.1337499999999983</c:v>
                </c:pt>
                <c:pt idx="209">
                  <c:v>4.1262499999999971</c:v>
                </c:pt>
                <c:pt idx="210">
                  <c:v>4.1412499999999985</c:v>
                </c:pt>
                <c:pt idx="211">
                  <c:v>4.1331249999999979</c:v>
                </c:pt>
                <c:pt idx="212">
                  <c:v>4.1324999999999967</c:v>
                </c:pt>
                <c:pt idx="213">
                  <c:v>4.1124999999999954</c:v>
                </c:pt>
                <c:pt idx="214">
                  <c:v>4.0956249999999983</c:v>
                </c:pt>
                <c:pt idx="215">
                  <c:v>4.1137499999999987</c:v>
                </c:pt>
                <c:pt idx="216">
                  <c:v>4.1212499999999963</c:v>
                </c:pt>
                <c:pt idx="217">
                  <c:v>4.1274999999999968</c:v>
                </c:pt>
                <c:pt idx="218">
                  <c:v>4.0237499999999997</c:v>
                </c:pt>
                <c:pt idx="219">
                  <c:v>4.0437499999999966</c:v>
                </c:pt>
                <c:pt idx="220">
                  <c:v>4.0937499999999956</c:v>
                </c:pt>
                <c:pt idx="221">
                  <c:v>4.1568750000000003</c:v>
                </c:pt>
                <c:pt idx="222">
                  <c:v>4.1431249999999986</c:v>
                </c:pt>
                <c:pt idx="223">
                  <c:v>4.1456249999999972</c:v>
                </c:pt>
                <c:pt idx="224">
                  <c:v>4.1287499999999984</c:v>
                </c:pt>
                <c:pt idx="225">
                  <c:v>4.1218749999999984</c:v>
                </c:pt>
                <c:pt idx="226">
                  <c:v>4.1412499999999994</c:v>
                </c:pt>
                <c:pt idx="227">
                  <c:v>4.1399999999999988</c:v>
                </c:pt>
                <c:pt idx="228">
                  <c:v>4.1381249999999987</c:v>
                </c:pt>
                <c:pt idx="229">
                  <c:v>4.1331249999999971</c:v>
                </c:pt>
                <c:pt idx="230">
                  <c:v>4.1424999999999956</c:v>
                </c:pt>
                <c:pt idx="231">
                  <c:v>4.125</c:v>
                </c:pt>
                <c:pt idx="232">
                  <c:v>4.1599999999999948</c:v>
                </c:pt>
                <c:pt idx="233">
                  <c:v>4.1374999999999948</c:v>
                </c:pt>
                <c:pt idx="234">
                  <c:v>4.1487499999999979</c:v>
                </c:pt>
                <c:pt idx="235">
                  <c:v>4.1937499999999943</c:v>
                </c:pt>
                <c:pt idx="236">
                  <c:v>4.1774999999999993</c:v>
                </c:pt>
                <c:pt idx="237">
                  <c:v>4.1681249999999963</c:v>
                </c:pt>
                <c:pt idx="238">
                  <c:v>4.1649999999999974</c:v>
                </c:pt>
                <c:pt idx="239">
                  <c:v>4.1537499999999961</c:v>
                </c:pt>
                <c:pt idx="240">
                  <c:v>4.1581249999999983</c:v>
                </c:pt>
                <c:pt idx="241">
                  <c:v>4.1374999999999984</c:v>
                </c:pt>
                <c:pt idx="242">
                  <c:v>4.0956250000000001</c:v>
                </c:pt>
                <c:pt idx="243">
                  <c:v>4.1124999999999998</c:v>
                </c:pt>
                <c:pt idx="244">
                  <c:v>4.0831249999999972</c:v>
                </c:pt>
                <c:pt idx="245">
                  <c:v>4.0887499999999992</c:v>
                </c:pt>
                <c:pt idx="246">
                  <c:v>4.0837499999999967</c:v>
                </c:pt>
                <c:pt idx="247">
                  <c:v>4.0831249999999999</c:v>
                </c:pt>
                <c:pt idx="248">
                  <c:v>4.1087499999999979</c:v>
                </c:pt>
                <c:pt idx="249">
                  <c:v>4.1393749999999976</c:v>
                </c:pt>
                <c:pt idx="250">
                  <c:v>4.1499999999999995</c:v>
                </c:pt>
                <c:pt idx="251">
                  <c:v>4.1668749999999948</c:v>
                </c:pt>
                <c:pt idx="252">
                  <c:v>4.1239999999999961</c:v>
                </c:pt>
                <c:pt idx="253">
                  <c:v>4.1293333333333324</c:v>
                </c:pt>
                <c:pt idx="254">
                  <c:v>4.1293333333333306</c:v>
                </c:pt>
                <c:pt idx="255">
                  <c:v>4.1066666666666665</c:v>
                </c:pt>
                <c:pt idx="256">
                  <c:v>4.102666666666666</c:v>
                </c:pt>
                <c:pt idx="257">
                  <c:v>4.1113333333333326</c:v>
                </c:pt>
                <c:pt idx="258">
                  <c:v>4.0986666666666673</c:v>
                </c:pt>
                <c:pt idx="259">
                  <c:v>4.0933333333333319</c:v>
                </c:pt>
                <c:pt idx="260">
                  <c:v>4.0673333333333312</c:v>
                </c:pt>
                <c:pt idx="261">
                  <c:v>4.0559999999999983</c:v>
                </c:pt>
                <c:pt idx="262">
                  <c:v>4.0559999999999956</c:v>
                </c:pt>
                <c:pt idx="263">
                  <c:v>4.0519999999999996</c:v>
                </c:pt>
                <c:pt idx="264">
                  <c:v>4.0479999999999983</c:v>
                </c:pt>
                <c:pt idx="265">
                  <c:v>4.0706666666666642</c:v>
                </c:pt>
                <c:pt idx="266">
                  <c:v>4.0379999999999967</c:v>
                </c:pt>
                <c:pt idx="267">
                  <c:v>4.0559999999999938</c:v>
                </c:pt>
                <c:pt idx="268">
                  <c:v>4.0720000000000001</c:v>
                </c:pt>
                <c:pt idx="269">
                  <c:v>4.0646666666666658</c:v>
                </c:pt>
                <c:pt idx="270">
                  <c:v>3.9785714285714255</c:v>
                </c:pt>
                <c:pt idx="271">
                  <c:v>3.9671428571428566</c:v>
                </c:pt>
                <c:pt idx="272">
                  <c:v>3.9464285714285716</c:v>
                </c:pt>
                <c:pt idx="273">
                  <c:v>3.9607142857142841</c:v>
                </c:pt>
                <c:pt idx="274">
                  <c:v>3.9407142857142832</c:v>
                </c:pt>
                <c:pt idx="275">
                  <c:v>3.9264285714285703</c:v>
                </c:pt>
                <c:pt idx="276">
                  <c:v>3.9357142857142842</c:v>
                </c:pt>
                <c:pt idx="277">
                  <c:v>3.9271428571428566</c:v>
                </c:pt>
                <c:pt idx="278">
                  <c:v>3.9328571428571411</c:v>
                </c:pt>
                <c:pt idx="279">
                  <c:v>3.9285714285714257</c:v>
                </c:pt>
                <c:pt idx="280">
                  <c:v>3.9528571428571424</c:v>
                </c:pt>
                <c:pt idx="281">
                  <c:v>3.9585714285714282</c:v>
                </c:pt>
                <c:pt idx="282">
                  <c:v>3.9714285714285684</c:v>
                </c:pt>
                <c:pt idx="283">
                  <c:v>3.9653846153846124</c:v>
                </c:pt>
                <c:pt idx="284">
                  <c:v>3.9823076923076894</c:v>
                </c:pt>
                <c:pt idx="285">
                  <c:v>3.9761538461538461</c:v>
                </c:pt>
                <c:pt idx="286">
                  <c:v>3.9669230769230741</c:v>
                </c:pt>
                <c:pt idx="287">
                  <c:v>3.9692307692307671</c:v>
                </c:pt>
                <c:pt idx="288">
                  <c:v>3.9730769230769214</c:v>
                </c:pt>
                <c:pt idx="289">
                  <c:v>3.9799999999999986</c:v>
                </c:pt>
                <c:pt idx="290">
                  <c:v>3.9823076923076886</c:v>
                </c:pt>
                <c:pt idx="291">
                  <c:v>3.99</c:v>
                </c:pt>
                <c:pt idx="292">
                  <c:v>3.9815384615384621</c:v>
                </c:pt>
                <c:pt idx="293">
                  <c:v>3.9741666666666648</c:v>
                </c:pt>
                <c:pt idx="294">
                  <c:v>3.9490909090909043</c:v>
                </c:pt>
                <c:pt idx="295">
                  <c:v>3.9227272727272675</c:v>
                </c:pt>
                <c:pt idx="296">
                  <c:v>3.9336363636363618</c:v>
                </c:pt>
                <c:pt idx="297">
                  <c:v>3.9127272727272695</c:v>
                </c:pt>
                <c:pt idx="298">
                  <c:v>3.9318181818181803</c:v>
                </c:pt>
                <c:pt idx="299">
                  <c:v>3.9636363636363638</c:v>
                </c:pt>
                <c:pt idx="300">
                  <c:v>3.9827272727272698</c:v>
                </c:pt>
                <c:pt idx="301">
                  <c:v>3.8969999999999976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7C-413A-B42E-668396FAEAE0}"/>
            </c:ext>
          </c:extLst>
        </c:ser>
        <c:ser>
          <c:idx val="1"/>
          <c:order val="1"/>
          <c:tx>
            <c:strRef>
              <c:f>'3. lakt'!$G$1</c:f>
              <c:strCache>
                <c:ptCount val="1"/>
                <c:pt idx="0">
                  <c:v>Kontroll valk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'3.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'3. lakt'!$G$2:$G$303</c:f>
              <c:numCache>
                <c:formatCode>General</c:formatCode>
                <c:ptCount val="302"/>
                <c:pt idx="0">
                  <c:v>3.7227272727272704</c:v>
                </c:pt>
                <c:pt idx="1">
                  <c:v>3.7077777777777774</c:v>
                </c:pt>
                <c:pt idx="2">
                  <c:v>3.5209999999999986</c:v>
                </c:pt>
                <c:pt idx="3">
                  <c:v>3.3876190476190469</c:v>
                </c:pt>
                <c:pt idx="4">
                  <c:v>3.3147619047619052</c:v>
                </c:pt>
                <c:pt idx="5">
                  <c:v>3.1928571428571426</c:v>
                </c:pt>
                <c:pt idx="6">
                  <c:v>3.0819047619047613</c:v>
                </c:pt>
                <c:pt idx="7">
                  <c:v>3.0261904761904761</c:v>
                </c:pt>
                <c:pt idx="8">
                  <c:v>2.98</c:v>
                </c:pt>
                <c:pt idx="9">
                  <c:v>2.9433333333333329</c:v>
                </c:pt>
                <c:pt idx="10">
                  <c:v>2.9061904761904755</c:v>
                </c:pt>
                <c:pt idx="11">
                  <c:v>2.8780952380952374</c:v>
                </c:pt>
                <c:pt idx="12">
                  <c:v>2.8876190476190473</c:v>
                </c:pt>
                <c:pt idx="13">
                  <c:v>2.9066666666666667</c:v>
                </c:pt>
                <c:pt idx="14">
                  <c:v>2.9242857142857139</c:v>
                </c:pt>
                <c:pt idx="15">
                  <c:v>2.9371428571428573</c:v>
                </c:pt>
                <c:pt idx="16">
                  <c:v>2.9676190476190478</c:v>
                </c:pt>
                <c:pt idx="17">
                  <c:v>2.9909523809523813</c:v>
                </c:pt>
                <c:pt idx="18">
                  <c:v>3.0119047619047614</c:v>
                </c:pt>
                <c:pt idx="19">
                  <c:v>3.0480952380952377</c:v>
                </c:pt>
                <c:pt idx="20">
                  <c:v>3.0709523809523809</c:v>
                </c:pt>
                <c:pt idx="21">
                  <c:v>3.0885714285714285</c:v>
                </c:pt>
                <c:pt idx="22">
                  <c:v>3.1057142857142859</c:v>
                </c:pt>
                <c:pt idx="23">
                  <c:v>3.1152380952380954</c:v>
                </c:pt>
                <c:pt idx="24">
                  <c:v>3.1166666666666667</c:v>
                </c:pt>
                <c:pt idx="25">
                  <c:v>3.1233333333333335</c:v>
                </c:pt>
                <c:pt idx="26">
                  <c:v>3.1176190476190477</c:v>
                </c:pt>
                <c:pt idx="27">
                  <c:v>3.1179999999999999</c:v>
                </c:pt>
                <c:pt idx="28">
                  <c:v>3.1254999999999997</c:v>
                </c:pt>
                <c:pt idx="29">
                  <c:v>3.1279999999999997</c:v>
                </c:pt>
                <c:pt idx="30">
                  <c:v>3.1584210526315792</c:v>
                </c:pt>
                <c:pt idx="31">
                  <c:v>3.121</c:v>
                </c:pt>
                <c:pt idx="32">
                  <c:v>3.1042857142857141</c:v>
                </c:pt>
                <c:pt idx="33">
                  <c:v>3.1104761904761902</c:v>
                </c:pt>
                <c:pt idx="34">
                  <c:v>3.0936842105263156</c:v>
                </c:pt>
                <c:pt idx="35">
                  <c:v>3.093684210526316</c:v>
                </c:pt>
                <c:pt idx="36">
                  <c:v>3.1255000000000002</c:v>
                </c:pt>
                <c:pt idx="37">
                  <c:v>3.1364999999999998</c:v>
                </c:pt>
                <c:pt idx="38">
                  <c:v>3.1680952380952383</c:v>
                </c:pt>
                <c:pt idx="39">
                  <c:v>3.1745000000000001</c:v>
                </c:pt>
                <c:pt idx="40">
                  <c:v>3.1780000000000004</c:v>
                </c:pt>
                <c:pt idx="41">
                  <c:v>3.1776190476190478</c:v>
                </c:pt>
                <c:pt idx="42">
                  <c:v>3.1809523809523808</c:v>
                </c:pt>
                <c:pt idx="43">
                  <c:v>3.1966666666666672</c:v>
                </c:pt>
                <c:pt idx="44">
                  <c:v>3.2095238095238092</c:v>
                </c:pt>
                <c:pt idx="45">
                  <c:v>3.2290476190476189</c:v>
                </c:pt>
                <c:pt idx="46">
                  <c:v>3.2385714285714289</c:v>
                </c:pt>
                <c:pt idx="47">
                  <c:v>3.2471428571428578</c:v>
                </c:pt>
                <c:pt idx="48">
                  <c:v>3.2528571428571431</c:v>
                </c:pt>
                <c:pt idx="49">
                  <c:v>3.2533333333333339</c:v>
                </c:pt>
                <c:pt idx="50">
                  <c:v>3.2805</c:v>
                </c:pt>
                <c:pt idx="51">
                  <c:v>3.304736842105263</c:v>
                </c:pt>
                <c:pt idx="52">
                  <c:v>3.3130000000000002</c:v>
                </c:pt>
                <c:pt idx="53">
                  <c:v>3.331428571428571</c:v>
                </c:pt>
                <c:pt idx="54">
                  <c:v>3.3319047619047626</c:v>
                </c:pt>
                <c:pt idx="55">
                  <c:v>3.2763157894736841</c:v>
                </c:pt>
                <c:pt idx="56">
                  <c:v>3.3010526315789477</c:v>
                </c:pt>
                <c:pt idx="57">
                  <c:v>3.3125</c:v>
                </c:pt>
                <c:pt idx="58">
                  <c:v>3.3259999999999996</c:v>
                </c:pt>
                <c:pt idx="59">
                  <c:v>3.3364999999999996</c:v>
                </c:pt>
                <c:pt idx="60">
                  <c:v>3.3355000000000006</c:v>
                </c:pt>
                <c:pt idx="61">
                  <c:v>3.3205000000000005</c:v>
                </c:pt>
                <c:pt idx="62">
                  <c:v>3.2714999999999996</c:v>
                </c:pt>
                <c:pt idx="63">
                  <c:v>3.2871428571428565</c:v>
                </c:pt>
                <c:pt idx="64">
                  <c:v>3.2871428571428574</c:v>
                </c:pt>
                <c:pt idx="65">
                  <c:v>3.2949999999999995</c:v>
                </c:pt>
                <c:pt idx="66">
                  <c:v>3.3105555555555561</c:v>
                </c:pt>
                <c:pt idx="67">
                  <c:v>3.3372222222222216</c:v>
                </c:pt>
                <c:pt idx="68">
                  <c:v>3.3235000000000001</c:v>
                </c:pt>
                <c:pt idx="69">
                  <c:v>3.3163157894736832</c:v>
                </c:pt>
                <c:pt idx="70">
                  <c:v>3.338421052631579</c:v>
                </c:pt>
                <c:pt idx="71">
                  <c:v>3.3557894736842102</c:v>
                </c:pt>
                <c:pt idx="72">
                  <c:v>3.3778947368421042</c:v>
                </c:pt>
                <c:pt idx="73">
                  <c:v>3.3463157894736839</c:v>
                </c:pt>
                <c:pt idx="74">
                  <c:v>3.3510526315789466</c:v>
                </c:pt>
                <c:pt idx="75">
                  <c:v>3.3717647058823519</c:v>
                </c:pt>
                <c:pt idx="76">
                  <c:v>3.3958823529411761</c:v>
                </c:pt>
                <c:pt idx="77">
                  <c:v>3.3882352941176457</c:v>
                </c:pt>
                <c:pt idx="78">
                  <c:v>3.3858823529411768</c:v>
                </c:pt>
                <c:pt idx="79">
                  <c:v>3.4094117647058808</c:v>
                </c:pt>
                <c:pt idx="80">
                  <c:v>3.4047058823529404</c:v>
                </c:pt>
                <c:pt idx="81">
                  <c:v>3.3843749999999999</c:v>
                </c:pt>
                <c:pt idx="82">
                  <c:v>3.4099999999999993</c:v>
                </c:pt>
                <c:pt idx="83">
                  <c:v>3.4062499999999987</c:v>
                </c:pt>
                <c:pt idx="84">
                  <c:v>3.3970588235294112</c:v>
                </c:pt>
                <c:pt idx="85">
                  <c:v>3.3835294117647052</c:v>
                </c:pt>
                <c:pt idx="86">
                  <c:v>3.4125000000000001</c:v>
                </c:pt>
                <c:pt idx="87">
                  <c:v>3.4124999999999988</c:v>
                </c:pt>
                <c:pt idx="88">
                  <c:v>3.3929411764705879</c:v>
                </c:pt>
                <c:pt idx="89">
                  <c:v>3.3923529411764703</c:v>
                </c:pt>
                <c:pt idx="90">
                  <c:v>3.3800000000000003</c:v>
                </c:pt>
                <c:pt idx="91">
                  <c:v>3.3870588235294119</c:v>
                </c:pt>
                <c:pt idx="92">
                  <c:v>3.4088235294117655</c:v>
                </c:pt>
                <c:pt idx="93">
                  <c:v>3.4164705882352946</c:v>
                </c:pt>
                <c:pt idx="94">
                  <c:v>3.4270588235294115</c:v>
                </c:pt>
                <c:pt idx="95">
                  <c:v>3.428235294117647</c:v>
                </c:pt>
                <c:pt idx="96">
                  <c:v>3.4394117647058815</c:v>
                </c:pt>
                <c:pt idx="97">
                  <c:v>3.4517647058823528</c:v>
                </c:pt>
                <c:pt idx="98">
                  <c:v>3.4574999999999996</c:v>
                </c:pt>
                <c:pt idx="99">
                  <c:v>3.4481249999999997</c:v>
                </c:pt>
                <c:pt idx="100">
                  <c:v>3.4329411764705884</c:v>
                </c:pt>
                <c:pt idx="101">
                  <c:v>3.4305882352941182</c:v>
                </c:pt>
                <c:pt idx="102">
                  <c:v>3.4382352941176473</c:v>
                </c:pt>
                <c:pt idx="103">
                  <c:v>3.4294117647058822</c:v>
                </c:pt>
                <c:pt idx="104">
                  <c:v>3.4247058823529417</c:v>
                </c:pt>
                <c:pt idx="105">
                  <c:v>3.4282352941176466</c:v>
                </c:pt>
                <c:pt idx="106">
                  <c:v>3.422352941176471</c:v>
                </c:pt>
                <c:pt idx="107">
                  <c:v>3.4335294117647059</c:v>
                </c:pt>
                <c:pt idx="108">
                  <c:v>3.4376470588235297</c:v>
                </c:pt>
                <c:pt idx="109">
                  <c:v>3.4335294117647059</c:v>
                </c:pt>
                <c:pt idx="110">
                  <c:v>3.4376470588235297</c:v>
                </c:pt>
                <c:pt idx="111">
                  <c:v>3.4482352941176466</c:v>
                </c:pt>
                <c:pt idx="112">
                  <c:v>3.4652941176470584</c:v>
                </c:pt>
                <c:pt idx="113">
                  <c:v>3.4676470588235282</c:v>
                </c:pt>
                <c:pt idx="114">
                  <c:v>3.4652941176470584</c:v>
                </c:pt>
                <c:pt idx="115">
                  <c:v>3.4635294117647066</c:v>
                </c:pt>
                <c:pt idx="116">
                  <c:v>3.4735294117647055</c:v>
                </c:pt>
                <c:pt idx="117">
                  <c:v>3.4758823529411766</c:v>
                </c:pt>
                <c:pt idx="118">
                  <c:v>3.4705882352941178</c:v>
                </c:pt>
                <c:pt idx="119">
                  <c:v>3.4599999999999991</c:v>
                </c:pt>
                <c:pt idx="120">
                  <c:v>3.4623529411764711</c:v>
                </c:pt>
                <c:pt idx="121">
                  <c:v>3.4558823529411775</c:v>
                </c:pt>
                <c:pt idx="122">
                  <c:v>3.452941176470588</c:v>
                </c:pt>
                <c:pt idx="123">
                  <c:v>3.4364705882352942</c:v>
                </c:pt>
                <c:pt idx="124">
                  <c:v>3.4341176470588239</c:v>
                </c:pt>
                <c:pt idx="125">
                  <c:v>3.4294117647058826</c:v>
                </c:pt>
                <c:pt idx="126">
                  <c:v>3.4235294117647062</c:v>
                </c:pt>
                <c:pt idx="127">
                  <c:v>3.4182352941176473</c:v>
                </c:pt>
                <c:pt idx="128">
                  <c:v>3.4229411764705882</c:v>
                </c:pt>
                <c:pt idx="129">
                  <c:v>3.4241176470588233</c:v>
                </c:pt>
                <c:pt idx="130">
                  <c:v>3.4341176470588231</c:v>
                </c:pt>
                <c:pt idx="131">
                  <c:v>3.4347058823529411</c:v>
                </c:pt>
                <c:pt idx="132">
                  <c:v>3.4394117647058824</c:v>
                </c:pt>
                <c:pt idx="133">
                  <c:v>3.4370588235294117</c:v>
                </c:pt>
                <c:pt idx="134">
                  <c:v>3.4376470588235297</c:v>
                </c:pt>
                <c:pt idx="135">
                  <c:v>3.4417647058823531</c:v>
                </c:pt>
                <c:pt idx="136">
                  <c:v>3.4370588235294117</c:v>
                </c:pt>
                <c:pt idx="137">
                  <c:v>3.4229411764705886</c:v>
                </c:pt>
                <c:pt idx="138">
                  <c:v>3.4205882352941179</c:v>
                </c:pt>
                <c:pt idx="139">
                  <c:v>3.4052941176470592</c:v>
                </c:pt>
                <c:pt idx="140">
                  <c:v>3.4188235294117648</c:v>
                </c:pt>
                <c:pt idx="141">
                  <c:v>3.4129411764705884</c:v>
                </c:pt>
                <c:pt idx="142">
                  <c:v>3.4029411764705881</c:v>
                </c:pt>
                <c:pt idx="143">
                  <c:v>3.3970588235294117</c:v>
                </c:pt>
                <c:pt idx="144">
                  <c:v>3.3988235294117652</c:v>
                </c:pt>
                <c:pt idx="145">
                  <c:v>3.3858823529411768</c:v>
                </c:pt>
                <c:pt idx="146">
                  <c:v>3.3894117647058826</c:v>
                </c:pt>
                <c:pt idx="147">
                  <c:v>3.3805882352941183</c:v>
                </c:pt>
                <c:pt idx="148">
                  <c:v>3.3882352941176475</c:v>
                </c:pt>
                <c:pt idx="149">
                  <c:v>3.3794117647058819</c:v>
                </c:pt>
                <c:pt idx="150">
                  <c:v>3.3841176470588241</c:v>
                </c:pt>
                <c:pt idx="151">
                  <c:v>3.3829411764705886</c:v>
                </c:pt>
                <c:pt idx="152">
                  <c:v>3.4</c:v>
                </c:pt>
                <c:pt idx="153">
                  <c:v>3.394705882352941</c:v>
                </c:pt>
                <c:pt idx="154">
                  <c:v>3.4005882352941175</c:v>
                </c:pt>
                <c:pt idx="155">
                  <c:v>3.3958823529411757</c:v>
                </c:pt>
                <c:pt idx="156">
                  <c:v>3.3982352941176472</c:v>
                </c:pt>
                <c:pt idx="157">
                  <c:v>3.3852941176470588</c:v>
                </c:pt>
                <c:pt idx="158">
                  <c:v>3.3788235294117648</c:v>
                </c:pt>
                <c:pt idx="159">
                  <c:v>3.3717647058823523</c:v>
                </c:pt>
                <c:pt idx="160">
                  <c:v>3.3635294117647057</c:v>
                </c:pt>
                <c:pt idx="161">
                  <c:v>3.3594117647058823</c:v>
                </c:pt>
                <c:pt idx="162">
                  <c:v>3.3482352941176465</c:v>
                </c:pt>
                <c:pt idx="163">
                  <c:v>3.3441176470588232</c:v>
                </c:pt>
                <c:pt idx="164">
                  <c:v>3.348823529411765</c:v>
                </c:pt>
                <c:pt idx="165">
                  <c:v>3.3447058823529408</c:v>
                </c:pt>
                <c:pt idx="166">
                  <c:v>3.3400000000000003</c:v>
                </c:pt>
                <c:pt idx="167">
                  <c:v>3.3394117647058823</c:v>
                </c:pt>
                <c:pt idx="168">
                  <c:v>3.3452941176470588</c:v>
                </c:pt>
                <c:pt idx="169">
                  <c:v>3.3529411764705883</c:v>
                </c:pt>
                <c:pt idx="170">
                  <c:v>3.3494117647058821</c:v>
                </c:pt>
                <c:pt idx="171">
                  <c:v>3.3447058823529412</c:v>
                </c:pt>
                <c:pt idx="172">
                  <c:v>3.3623529411764705</c:v>
                </c:pt>
                <c:pt idx="173">
                  <c:v>3.3711764705882352</c:v>
                </c:pt>
                <c:pt idx="174">
                  <c:v>3.3676470588235294</c:v>
                </c:pt>
                <c:pt idx="175">
                  <c:v>3.3635294117647057</c:v>
                </c:pt>
                <c:pt idx="176">
                  <c:v>3.3600000000000003</c:v>
                </c:pt>
                <c:pt idx="177">
                  <c:v>3.3564705882352937</c:v>
                </c:pt>
                <c:pt idx="178">
                  <c:v>3.3570588235294121</c:v>
                </c:pt>
                <c:pt idx="179">
                  <c:v>3.342941176470589</c:v>
                </c:pt>
                <c:pt idx="180">
                  <c:v>3.3335294117647059</c:v>
                </c:pt>
                <c:pt idx="181">
                  <c:v>3.3335294117647063</c:v>
                </c:pt>
                <c:pt idx="182">
                  <c:v>3.3241176470588236</c:v>
                </c:pt>
                <c:pt idx="183">
                  <c:v>3.3235294117647065</c:v>
                </c:pt>
                <c:pt idx="184">
                  <c:v>3.3323529411764703</c:v>
                </c:pt>
                <c:pt idx="185">
                  <c:v>3.3264705882352943</c:v>
                </c:pt>
                <c:pt idx="186">
                  <c:v>3.3211764705882354</c:v>
                </c:pt>
                <c:pt idx="187">
                  <c:v>3.3076470588235289</c:v>
                </c:pt>
                <c:pt idx="188">
                  <c:v>3.3088235294117649</c:v>
                </c:pt>
                <c:pt idx="189">
                  <c:v>3.3229411764705881</c:v>
                </c:pt>
                <c:pt idx="190">
                  <c:v>3.3305882352941172</c:v>
                </c:pt>
                <c:pt idx="191">
                  <c:v>3.3235294117647061</c:v>
                </c:pt>
                <c:pt idx="192">
                  <c:v>3.2694117647058825</c:v>
                </c:pt>
                <c:pt idx="193">
                  <c:v>3.2905882352941171</c:v>
                </c:pt>
                <c:pt idx="194">
                  <c:v>3.3176470588235292</c:v>
                </c:pt>
                <c:pt idx="195">
                  <c:v>3.3441176470588232</c:v>
                </c:pt>
                <c:pt idx="196">
                  <c:v>3.3435294117647061</c:v>
                </c:pt>
                <c:pt idx="197">
                  <c:v>3.340588235294117</c:v>
                </c:pt>
                <c:pt idx="198">
                  <c:v>3.3435294117647056</c:v>
                </c:pt>
                <c:pt idx="199">
                  <c:v>3.3411764705882345</c:v>
                </c:pt>
                <c:pt idx="200">
                  <c:v>3.32</c:v>
                </c:pt>
                <c:pt idx="201">
                  <c:v>3.3223529411764705</c:v>
                </c:pt>
                <c:pt idx="202">
                  <c:v>3.3135294117647054</c:v>
                </c:pt>
                <c:pt idx="203">
                  <c:v>3.3035294117647065</c:v>
                </c:pt>
                <c:pt idx="204">
                  <c:v>3.3006249999999993</c:v>
                </c:pt>
                <c:pt idx="205">
                  <c:v>3.2981250000000006</c:v>
                </c:pt>
                <c:pt idx="206">
                  <c:v>3.308125</c:v>
                </c:pt>
                <c:pt idx="207">
                  <c:v>3.3162500000000001</c:v>
                </c:pt>
                <c:pt idx="208">
                  <c:v>3.316875</c:v>
                </c:pt>
                <c:pt idx="209">
                  <c:v>3.3131250000000008</c:v>
                </c:pt>
                <c:pt idx="210">
                  <c:v>3.3187500000000001</c:v>
                </c:pt>
                <c:pt idx="211">
                  <c:v>3.3125</c:v>
                </c:pt>
                <c:pt idx="212">
                  <c:v>3.319375</c:v>
                </c:pt>
                <c:pt idx="213">
                  <c:v>3.3062500000000004</c:v>
                </c:pt>
                <c:pt idx="214">
                  <c:v>3.30125</c:v>
                </c:pt>
                <c:pt idx="215">
                  <c:v>3.3112499999999998</c:v>
                </c:pt>
                <c:pt idx="216">
                  <c:v>3.3106249999999999</c:v>
                </c:pt>
                <c:pt idx="217">
                  <c:v>3.3162500000000006</c:v>
                </c:pt>
                <c:pt idx="218">
                  <c:v>3.1812499999999999</c:v>
                </c:pt>
                <c:pt idx="219">
                  <c:v>3.1862500000000002</c:v>
                </c:pt>
                <c:pt idx="220">
                  <c:v>3.2225000000000001</c:v>
                </c:pt>
                <c:pt idx="221">
                  <c:v>3.2718750000000001</c:v>
                </c:pt>
                <c:pt idx="222">
                  <c:v>3.2743749999999996</c:v>
                </c:pt>
                <c:pt idx="223">
                  <c:v>3.2974999999999999</c:v>
                </c:pt>
                <c:pt idx="224">
                  <c:v>3.2937500000000002</c:v>
                </c:pt>
                <c:pt idx="225">
                  <c:v>3.2906249999999999</c:v>
                </c:pt>
                <c:pt idx="226">
                  <c:v>3.2918750000000001</c:v>
                </c:pt>
                <c:pt idx="227">
                  <c:v>3.2831250000000005</c:v>
                </c:pt>
                <c:pt idx="228">
                  <c:v>3.2725</c:v>
                </c:pt>
                <c:pt idx="229">
                  <c:v>3.2781250000000002</c:v>
                </c:pt>
                <c:pt idx="230">
                  <c:v>3.2731249999999994</c:v>
                </c:pt>
                <c:pt idx="231">
                  <c:v>3.265625</c:v>
                </c:pt>
                <c:pt idx="232">
                  <c:v>3.2618749999999994</c:v>
                </c:pt>
                <c:pt idx="233">
                  <c:v>3.2406250000000005</c:v>
                </c:pt>
                <c:pt idx="234">
                  <c:v>3.2425000000000006</c:v>
                </c:pt>
                <c:pt idx="235">
                  <c:v>3.2562500000000005</c:v>
                </c:pt>
                <c:pt idx="236">
                  <c:v>3.2437499999999999</c:v>
                </c:pt>
                <c:pt idx="237">
                  <c:v>3.2606249999999992</c:v>
                </c:pt>
                <c:pt idx="238">
                  <c:v>3.2643749999999998</c:v>
                </c:pt>
                <c:pt idx="239">
                  <c:v>3.2618749999999999</c:v>
                </c:pt>
                <c:pt idx="240">
                  <c:v>3.2643750000000002</c:v>
                </c:pt>
                <c:pt idx="241">
                  <c:v>3.2687499999999994</c:v>
                </c:pt>
                <c:pt idx="242">
                  <c:v>3.2712500000000002</c:v>
                </c:pt>
                <c:pt idx="243">
                  <c:v>3.2868749999999998</c:v>
                </c:pt>
                <c:pt idx="244">
                  <c:v>3.2718749999999996</c:v>
                </c:pt>
                <c:pt idx="245">
                  <c:v>3.2668749999999998</c:v>
                </c:pt>
                <c:pt idx="246">
                  <c:v>3.2756250000000002</c:v>
                </c:pt>
                <c:pt idx="247">
                  <c:v>3.2668749999999998</c:v>
                </c:pt>
                <c:pt idx="248">
                  <c:v>3.2712499999999993</c:v>
                </c:pt>
                <c:pt idx="249">
                  <c:v>3.2774999999999999</c:v>
                </c:pt>
                <c:pt idx="250">
                  <c:v>3.2706249999999999</c:v>
                </c:pt>
                <c:pt idx="251">
                  <c:v>3.2593750000000004</c:v>
                </c:pt>
                <c:pt idx="252">
                  <c:v>3.296666666666666</c:v>
                </c:pt>
                <c:pt idx="253">
                  <c:v>3.3026666666666658</c:v>
                </c:pt>
                <c:pt idx="254">
                  <c:v>3.3086666666666664</c:v>
                </c:pt>
                <c:pt idx="255">
                  <c:v>3.3066666666666658</c:v>
                </c:pt>
                <c:pt idx="256">
                  <c:v>3.2859999999999996</c:v>
                </c:pt>
                <c:pt idx="257">
                  <c:v>3.3013333333333335</c:v>
                </c:pt>
                <c:pt idx="258">
                  <c:v>3.3140000000000005</c:v>
                </c:pt>
                <c:pt idx="259">
                  <c:v>3.2933333333333334</c:v>
                </c:pt>
                <c:pt idx="260">
                  <c:v>3.2926666666666669</c:v>
                </c:pt>
                <c:pt idx="261">
                  <c:v>3.2953333333333332</c:v>
                </c:pt>
                <c:pt idx="262">
                  <c:v>3.2919999999999998</c:v>
                </c:pt>
                <c:pt idx="263">
                  <c:v>3.3066666666666662</c:v>
                </c:pt>
                <c:pt idx="264">
                  <c:v>3.298</c:v>
                </c:pt>
                <c:pt idx="265">
                  <c:v>3.2833333333333332</c:v>
                </c:pt>
                <c:pt idx="266">
                  <c:v>3.3033333333333332</c:v>
                </c:pt>
                <c:pt idx="267">
                  <c:v>3.3066666666666671</c:v>
                </c:pt>
                <c:pt idx="268">
                  <c:v>3.3100000000000005</c:v>
                </c:pt>
                <c:pt idx="269">
                  <c:v>3.3193333333333332</c:v>
                </c:pt>
                <c:pt idx="270">
                  <c:v>3.2792857142857139</c:v>
                </c:pt>
                <c:pt idx="271">
                  <c:v>3.2807142857142857</c:v>
                </c:pt>
                <c:pt idx="272">
                  <c:v>3.2757142857142858</c:v>
                </c:pt>
                <c:pt idx="273">
                  <c:v>3.2600000000000007</c:v>
                </c:pt>
                <c:pt idx="274">
                  <c:v>3.2521428571428572</c:v>
                </c:pt>
                <c:pt idx="275">
                  <c:v>3.2628571428571429</c:v>
                </c:pt>
                <c:pt idx="276">
                  <c:v>3.2521428571428572</c:v>
                </c:pt>
                <c:pt idx="277">
                  <c:v>3.2542857142857136</c:v>
                </c:pt>
                <c:pt idx="278">
                  <c:v>3.2428571428571433</c:v>
                </c:pt>
                <c:pt idx="279">
                  <c:v>3.2564285714285708</c:v>
                </c:pt>
                <c:pt idx="280">
                  <c:v>3.266428571428571</c:v>
                </c:pt>
                <c:pt idx="281">
                  <c:v>3.2792857142857139</c:v>
                </c:pt>
                <c:pt idx="282">
                  <c:v>3.2671428571428573</c:v>
                </c:pt>
                <c:pt idx="283">
                  <c:v>3.2461538461538457</c:v>
                </c:pt>
                <c:pt idx="284">
                  <c:v>3.2299999999999995</c:v>
                </c:pt>
                <c:pt idx="285">
                  <c:v>3.2338461538461543</c:v>
                </c:pt>
                <c:pt idx="286">
                  <c:v>3.2138461538461538</c:v>
                </c:pt>
                <c:pt idx="287">
                  <c:v>3.2292307692307696</c:v>
                </c:pt>
                <c:pt idx="288">
                  <c:v>3.2199999999999998</c:v>
                </c:pt>
                <c:pt idx="289">
                  <c:v>3.2392307692307694</c:v>
                </c:pt>
                <c:pt idx="290">
                  <c:v>3.2576923076923077</c:v>
                </c:pt>
                <c:pt idx="291">
                  <c:v>3.2869230769230766</c:v>
                </c:pt>
                <c:pt idx="292">
                  <c:v>3.2846153846153845</c:v>
                </c:pt>
                <c:pt idx="293">
                  <c:v>3.2949999999999999</c:v>
                </c:pt>
                <c:pt idx="294">
                  <c:v>3.3190909090909089</c:v>
                </c:pt>
                <c:pt idx="295">
                  <c:v>3.3145454545454545</c:v>
                </c:pt>
                <c:pt idx="296">
                  <c:v>3.3118181818181811</c:v>
                </c:pt>
                <c:pt idx="297">
                  <c:v>3.3036363636363641</c:v>
                </c:pt>
                <c:pt idx="298">
                  <c:v>3.3</c:v>
                </c:pt>
                <c:pt idx="299">
                  <c:v>3.2154545454545458</c:v>
                </c:pt>
                <c:pt idx="300">
                  <c:v>3.2227272727272722</c:v>
                </c:pt>
                <c:pt idx="301">
                  <c:v>3.2240000000000002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7C-413A-B42E-668396FAEAE0}"/>
            </c:ext>
          </c:extLst>
        </c:ser>
        <c:ser>
          <c:idx val="2"/>
          <c:order val="2"/>
          <c:tx>
            <c:strRef>
              <c:f>'3. lakt'!$H$1</c:f>
              <c:strCache>
                <c:ptCount val="1"/>
                <c:pt idx="0">
                  <c:v>Glükoos rasv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'3.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'3. lakt'!$H$2:$H$303</c:f>
              <c:numCache>
                <c:formatCode>General</c:formatCode>
                <c:ptCount val="302"/>
                <c:pt idx="0">
                  <c:v>3.6156250000000014</c:v>
                </c:pt>
                <c:pt idx="1">
                  <c:v>3.7768181818181819</c:v>
                </c:pt>
                <c:pt idx="2">
                  <c:v>3.8090909090909095</c:v>
                </c:pt>
                <c:pt idx="3">
                  <c:v>3.9136363636363627</c:v>
                </c:pt>
                <c:pt idx="4">
                  <c:v>3.903181818181817</c:v>
                </c:pt>
                <c:pt idx="5">
                  <c:v>3.8077272727272717</c:v>
                </c:pt>
                <c:pt idx="6">
                  <c:v>3.8459090909090916</c:v>
                </c:pt>
                <c:pt idx="7">
                  <c:v>3.9090909090909078</c:v>
                </c:pt>
                <c:pt idx="8">
                  <c:v>3.9186363636363635</c:v>
                </c:pt>
                <c:pt idx="9">
                  <c:v>3.8959090909090905</c:v>
                </c:pt>
                <c:pt idx="10">
                  <c:v>3.8754545454545455</c:v>
                </c:pt>
                <c:pt idx="11">
                  <c:v>3.855909090909091</c:v>
                </c:pt>
                <c:pt idx="12">
                  <c:v>3.8259090909090903</c:v>
                </c:pt>
                <c:pt idx="13">
                  <c:v>3.7899999999999987</c:v>
                </c:pt>
                <c:pt idx="14">
                  <c:v>3.7418181818181822</c:v>
                </c:pt>
                <c:pt idx="15">
                  <c:v>3.6936363636363638</c:v>
                </c:pt>
                <c:pt idx="16">
                  <c:v>3.6518181818181805</c:v>
                </c:pt>
                <c:pt idx="17">
                  <c:v>3.6381818181818177</c:v>
                </c:pt>
                <c:pt idx="18">
                  <c:v>3.6222727272727266</c:v>
                </c:pt>
                <c:pt idx="19">
                  <c:v>3.6045454545454523</c:v>
                </c:pt>
                <c:pt idx="20">
                  <c:v>3.5977272727272722</c:v>
                </c:pt>
                <c:pt idx="21">
                  <c:v>3.5836363636363617</c:v>
                </c:pt>
                <c:pt idx="22">
                  <c:v>3.5913636363636359</c:v>
                </c:pt>
                <c:pt idx="23">
                  <c:v>3.6104545454545445</c:v>
                </c:pt>
                <c:pt idx="24">
                  <c:v>3.6277272727272716</c:v>
                </c:pt>
                <c:pt idx="25">
                  <c:v>3.6347619047619046</c:v>
                </c:pt>
                <c:pt idx="26">
                  <c:v>3.5994999999999977</c:v>
                </c:pt>
                <c:pt idx="27">
                  <c:v>3.6004999999999989</c:v>
                </c:pt>
                <c:pt idx="28">
                  <c:v>3.6190000000000007</c:v>
                </c:pt>
                <c:pt idx="29">
                  <c:v>3.6129999999999995</c:v>
                </c:pt>
                <c:pt idx="30">
                  <c:v>3.6185</c:v>
                </c:pt>
                <c:pt idx="31">
                  <c:v>3.6089999999999995</c:v>
                </c:pt>
                <c:pt idx="32">
                  <c:v>3.6020000000000003</c:v>
                </c:pt>
                <c:pt idx="33">
                  <c:v>3.5649999999999986</c:v>
                </c:pt>
                <c:pt idx="34">
                  <c:v>3.5766666666666662</c:v>
                </c:pt>
                <c:pt idx="35">
                  <c:v>3.6104999999999996</c:v>
                </c:pt>
                <c:pt idx="36">
                  <c:v>3.6120000000000005</c:v>
                </c:pt>
                <c:pt idx="37">
                  <c:v>3.6015000000000001</c:v>
                </c:pt>
                <c:pt idx="38">
                  <c:v>3.6004999999999994</c:v>
                </c:pt>
                <c:pt idx="39">
                  <c:v>3.5990000000000002</c:v>
                </c:pt>
                <c:pt idx="40">
                  <c:v>3.3404999999999996</c:v>
                </c:pt>
                <c:pt idx="41">
                  <c:v>3.3242105263157904</c:v>
                </c:pt>
                <c:pt idx="42">
                  <c:v>3.5521052631578929</c:v>
                </c:pt>
                <c:pt idx="43">
                  <c:v>3.5644999999999998</c:v>
                </c:pt>
                <c:pt idx="44">
                  <c:v>3.5010526315789479</c:v>
                </c:pt>
                <c:pt idx="45">
                  <c:v>3.553529411764706</c:v>
                </c:pt>
                <c:pt idx="46">
                  <c:v>3.5864705882352945</c:v>
                </c:pt>
                <c:pt idx="47">
                  <c:v>3.6238888888888883</c:v>
                </c:pt>
                <c:pt idx="48">
                  <c:v>3.6383333333333323</c:v>
                </c:pt>
                <c:pt idx="49">
                  <c:v>3.6677777777777769</c:v>
                </c:pt>
                <c:pt idx="50">
                  <c:v>3.6961111111111102</c:v>
                </c:pt>
                <c:pt idx="51">
                  <c:v>3.7077777777777743</c:v>
                </c:pt>
                <c:pt idx="52">
                  <c:v>3.6993749999999994</c:v>
                </c:pt>
                <c:pt idx="53">
                  <c:v>3.686666666666667</c:v>
                </c:pt>
                <c:pt idx="54">
                  <c:v>3.6674999999999986</c:v>
                </c:pt>
                <c:pt idx="55">
                  <c:v>3.7017647058823515</c:v>
                </c:pt>
                <c:pt idx="56">
                  <c:v>3.6977777777777763</c:v>
                </c:pt>
                <c:pt idx="57">
                  <c:v>3.7022222222222223</c:v>
                </c:pt>
                <c:pt idx="58">
                  <c:v>3.7322222222222226</c:v>
                </c:pt>
                <c:pt idx="59">
                  <c:v>3.7522222222222208</c:v>
                </c:pt>
                <c:pt idx="60">
                  <c:v>3.7605555555555532</c:v>
                </c:pt>
                <c:pt idx="61">
                  <c:v>3.8172222222222221</c:v>
                </c:pt>
                <c:pt idx="62">
                  <c:v>3.8744444444444408</c:v>
                </c:pt>
                <c:pt idx="63">
                  <c:v>3.9311764705882353</c:v>
                </c:pt>
                <c:pt idx="64">
                  <c:v>3.9441176470588211</c:v>
                </c:pt>
                <c:pt idx="65">
                  <c:v>3.9682352941176435</c:v>
                </c:pt>
                <c:pt idx="66">
                  <c:v>3.9699999999999989</c:v>
                </c:pt>
                <c:pt idx="67">
                  <c:v>3.9477777777777741</c:v>
                </c:pt>
                <c:pt idx="68">
                  <c:v>3.9041176470588219</c:v>
                </c:pt>
                <c:pt idx="69">
                  <c:v>3.8570588235294081</c:v>
                </c:pt>
                <c:pt idx="70">
                  <c:v>3.8755555555555525</c:v>
                </c:pt>
                <c:pt idx="71">
                  <c:v>3.8438888888888894</c:v>
                </c:pt>
                <c:pt idx="72">
                  <c:v>3.8422222222222211</c:v>
                </c:pt>
                <c:pt idx="73">
                  <c:v>3.8433333333333319</c:v>
                </c:pt>
                <c:pt idx="74">
                  <c:v>3.8561111111111108</c:v>
                </c:pt>
                <c:pt idx="75">
                  <c:v>3.8627777777777772</c:v>
                </c:pt>
                <c:pt idx="76">
                  <c:v>3.8805882352941152</c:v>
                </c:pt>
                <c:pt idx="77">
                  <c:v>3.8729411764705861</c:v>
                </c:pt>
                <c:pt idx="78">
                  <c:v>3.9383333333333308</c:v>
                </c:pt>
                <c:pt idx="79">
                  <c:v>3.9516666666666631</c:v>
                </c:pt>
                <c:pt idx="80">
                  <c:v>3.9441176470588224</c:v>
                </c:pt>
                <c:pt idx="81">
                  <c:v>3.9412499999999988</c:v>
                </c:pt>
                <c:pt idx="82">
                  <c:v>3.9229411764705837</c:v>
                </c:pt>
                <c:pt idx="83">
                  <c:v>3.9272222222222188</c:v>
                </c:pt>
                <c:pt idx="84">
                  <c:v>3.9172222222222208</c:v>
                </c:pt>
                <c:pt idx="85">
                  <c:v>3.9238888888888863</c:v>
                </c:pt>
                <c:pt idx="86">
                  <c:v>3.9094444444444414</c:v>
                </c:pt>
                <c:pt idx="87">
                  <c:v>3.9211111111111094</c:v>
                </c:pt>
                <c:pt idx="88">
                  <c:v>3.974444444444444</c:v>
                </c:pt>
                <c:pt idx="89">
                  <c:v>4.0138888888888866</c:v>
                </c:pt>
                <c:pt idx="90">
                  <c:v>4.0244444444444429</c:v>
                </c:pt>
                <c:pt idx="91">
                  <c:v>4.0655555555555534</c:v>
                </c:pt>
                <c:pt idx="92">
                  <c:v>4.0835294117647063</c:v>
                </c:pt>
                <c:pt idx="93">
                  <c:v>4.1047058823529392</c:v>
                </c:pt>
                <c:pt idx="94">
                  <c:v>4.1022222222222187</c:v>
                </c:pt>
                <c:pt idx="95">
                  <c:v>4.102352941176469</c:v>
                </c:pt>
                <c:pt idx="96">
                  <c:v>4.1093749999999964</c:v>
                </c:pt>
                <c:pt idx="97">
                  <c:v>4.077499999999997</c:v>
                </c:pt>
                <c:pt idx="98">
                  <c:v>4.0470588235294063</c:v>
                </c:pt>
                <c:pt idx="99">
                  <c:v>4.0261111111111108</c:v>
                </c:pt>
                <c:pt idx="100">
                  <c:v>4.0461111111111094</c:v>
                </c:pt>
                <c:pt idx="101">
                  <c:v>4.0477777777777737</c:v>
                </c:pt>
                <c:pt idx="102">
                  <c:v>4.067222222222223</c:v>
                </c:pt>
                <c:pt idx="103">
                  <c:v>4.0766666666666627</c:v>
                </c:pt>
                <c:pt idx="104">
                  <c:v>4.0805555555555548</c:v>
                </c:pt>
                <c:pt idx="105">
                  <c:v>4.083333333333333</c:v>
                </c:pt>
                <c:pt idx="106">
                  <c:v>4.1105555555555524</c:v>
                </c:pt>
                <c:pt idx="107">
                  <c:v>4.0827777777777765</c:v>
                </c:pt>
                <c:pt idx="108">
                  <c:v>4.0811111111111096</c:v>
                </c:pt>
                <c:pt idx="109">
                  <c:v>4.0711111111111089</c:v>
                </c:pt>
                <c:pt idx="110">
                  <c:v>4.0799999999999974</c:v>
                </c:pt>
                <c:pt idx="111">
                  <c:v>4.0888888888888859</c:v>
                </c:pt>
                <c:pt idx="112">
                  <c:v>4.07944444444444</c:v>
                </c:pt>
                <c:pt idx="113">
                  <c:v>4.108333333333329</c:v>
                </c:pt>
                <c:pt idx="114">
                  <c:v>4.1216666666666644</c:v>
                </c:pt>
                <c:pt idx="115">
                  <c:v>4.174999999999998</c:v>
                </c:pt>
                <c:pt idx="116">
                  <c:v>4.2116666666666616</c:v>
                </c:pt>
                <c:pt idx="117">
                  <c:v>4.2194444444444441</c:v>
                </c:pt>
                <c:pt idx="118">
                  <c:v>4.2249999999999979</c:v>
                </c:pt>
                <c:pt idx="119">
                  <c:v>4.2494444444444444</c:v>
                </c:pt>
                <c:pt idx="120">
                  <c:v>4.2322222222222212</c:v>
                </c:pt>
                <c:pt idx="121">
                  <c:v>4.2516666666666634</c:v>
                </c:pt>
                <c:pt idx="122">
                  <c:v>4.2149999999999963</c:v>
                </c:pt>
                <c:pt idx="123">
                  <c:v>4.1677777777777756</c:v>
                </c:pt>
                <c:pt idx="124">
                  <c:v>4.1883333333333308</c:v>
                </c:pt>
                <c:pt idx="125">
                  <c:v>4.2094444444444399</c:v>
                </c:pt>
                <c:pt idx="126">
                  <c:v>4.2022222222222219</c:v>
                </c:pt>
                <c:pt idx="127">
                  <c:v>4.2055555555555548</c:v>
                </c:pt>
                <c:pt idx="128">
                  <c:v>4.1938888888888863</c:v>
                </c:pt>
                <c:pt idx="129">
                  <c:v>4.1988888888888898</c:v>
                </c:pt>
                <c:pt idx="130">
                  <c:v>4.2027777777777766</c:v>
                </c:pt>
                <c:pt idx="131">
                  <c:v>4.2033333333333305</c:v>
                </c:pt>
                <c:pt idx="132">
                  <c:v>4.1872222222222213</c:v>
                </c:pt>
                <c:pt idx="133">
                  <c:v>4.1961111111111089</c:v>
                </c:pt>
                <c:pt idx="134">
                  <c:v>4.1949999999999967</c:v>
                </c:pt>
                <c:pt idx="135">
                  <c:v>4.2105555555555521</c:v>
                </c:pt>
                <c:pt idx="136">
                  <c:v>4.2149999999999936</c:v>
                </c:pt>
                <c:pt idx="137">
                  <c:v>4.2327777777777769</c:v>
                </c:pt>
                <c:pt idx="138">
                  <c:v>4.2294117647058771</c:v>
                </c:pt>
                <c:pt idx="139">
                  <c:v>4.2288235294117626</c:v>
                </c:pt>
                <c:pt idx="140">
                  <c:v>4.2252941176470582</c:v>
                </c:pt>
                <c:pt idx="141">
                  <c:v>4.2105882352941171</c:v>
                </c:pt>
                <c:pt idx="142">
                  <c:v>4.1923529411764671</c:v>
                </c:pt>
                <c:pt idx="143">
                  <c:v>4.2058823529411722</c:v>
                </c:pt>
                <c:pt idx="144">
                  <c:v>4.2064705882352911</c:v>
                </c:pt>
                <c:pt idx="145">
                  <c:v>4.203529411764702</c:v>
                </c:pt>
                <c:pt idx="146">
                  <c:v>4.1752941176470593</c:v>
                </c:pt>
                <c:pt idx="147">
                  <c:v>4.2129411764705846</c:v>
                </c:pt>
                <c:pt idx="148">
                  <c:v>4.2199999999999953</c:v>
                </c:pt>
                <c:pt idx="149">
                  <c:v>4.2629411764705853</c:v>
                </c:pt>
                <c:pt idx="150">
                  <c:v>4.2482352941176424</c:v>
                </c:pt>
                <c:pt idx="151">
                  <c:v>4.2535294117647</c:v>
                </c:pt>
                <c:pt idx="152">
                  <c:v>4.245294117647056</c:v>
                </c:pt>
                <c:pt idx="153">
                  <c:v>4.2611764705882322</c:v>
                </c:pt>
                <c:pt idx="154">
                  <c:v>4.2405882352941147</c:v>
                </c:pt>
                <c:pt idx="155">
                  <c:v>4.2058823529411722</c:v>
                </c:pt>
                <c:pt idx="156">
                  <c:v>4.2229411764705871</c:v>
                </c:pt>
                <c:pt idx="157">
                  <c:v>4.2741176470588202</c:v>
                </c:pt>
                <c:pt idx="158">
                  <c:v>4.2782352941176445</c:v>
                </c:pt>
                <c:pt idx="159">
                  <c:v>4.3023529411764683</c:v>
                </c:pt>
                <c:pt idx="160">
                  <c:v>4.2958823529411712</c:v>
                </c:pt>
                <c:pt idx="161">
                  <c:v>4.2717647058823509</c:v>
                </c:pt>
                <c:pt idx="162">
                  <c:v>4.2547058823529396</c:v>
                </c:pt>
                <c:pt idx="163">
                  <c:v>4.2311764705882329</c:v>
                </c:pt>
                <c:pt idx="164">
                  <c:v>4.2141176470588189</c:v>
                </c:pt>
                <c:pt idx="165">
                  <c:v>4.1705882352941135</c:v>
                </c:pt>
                <c:pt idx="166">
                  <c:v>4.1376470588235241</c:v>
                </c:pt>
                <c:pt idx="167">
                  <c:v>4.1352941176470548</c:v>
                </c:pt>
                <c:pt idx="168">
                  <c:v>4.1376470588235259</c:v>
                </c:pt>
                <c:pt idx="169">
                  <c:v>4.1252941176470541</c:v>
                </c:pt>
                <c:pt idx="170">
                  <c:v>4.1352941176470566</c:v>
                </c:pt>
                <c:pt idx="171">
                  <c:v>4.1329411764705846</c:v>
                </c:pt>
                <c:pt idx="172">
                  <c:v>4.1464705882352897</c:v>
                </c:pt>
                <c:pt idx="173">
                  <c:v>4.1499999999999968</c:v>
                </c:pt>
                <c:pt idx="174">
                  <c:v>4.1423529411764646</c:v>
                </c:pt>
                <c:pt idx="175">
                  <c:v>4.1441176470588204</c:v>
                </c:pt>
                <c:pt idx="176">
                  <c:v>4.1717647058823504</c:v>
                </c:pt>
                <c:pt idx="177">
                  <c:v>4.1494117647058806</c:v>
                </c:pt>
                <c:pt idx="178">
                  <c:v>4.1564705882352921</c:v>
                </c:pt>
                <c:pt idx="179">
                  <c:v>4.1747058823529413</c:v>
                </c:pt>
                <c:pt idx="180">
                  <c:v>4.1782352941176431</c:v>
                </c:pt>
                <c:pt idx="181">
                  <c:v>4.1982352941176471</c:v>
                </c:pt>
                <c:pt idx="182">
                  <c:v>4.207647058823528</c:v>
                </c:pt>
                <c:pt idx="183">
                  <c:v>4.2029411764705866</c:v>
                </c:pt>
                <c:pt idx="184">
                  <c:v>4.2394117647058822</c:v>
                </c:pt>
                <c:pt idx="185">
                  <c:v>4.2441176470588218</c:v>
                </c:pt>
                <c:pt idx="186">
                  <c:v>4.2370588235294075</c:v>
                </c:pt>
                <c:pt idx="187">
                  <c:v>4.2464705882352911</c:v>
                </c:pt>
                <c:pt idx="188">
                  <c:v>4.2417647058823507</c:v>
                </c:pt>
                <c:pt idx="189">
                  <c:v>4.2399999999999975</c:v>
                </c:pt>
                <c:pt idx="190">
                  <c:v>4.2499999999999964</c:v>
                </c:pt>
                <c:pt idx="191">
                  <c:v>4.2629411764705862</c:v>
                </c:pt>
                <c:pt idx="192">
                  <c:v>4.2582352941176458</c:v>
                </c:pt>
                <c:pt idx="193">
                  <c:v>4.2635294117647042</c:v>
                </c:pt>
                <c:pt idx="194">
                  <c:v>4.2276470588235258</c:v>
                </c:pt>
                <c:pt idx="195">
                  <c:v>4.2088235294117631</c:v>
                </c:pt>
                <c:pt idx="196">
                  <c:v>4.1947058823529364</c:v>
                </c:pt>
                <c:pt idx="197">
                  <c:v>4.1882352941176464</c:v>
                </c:pt>
                <c:pt idx="198">
                  <c:v>4.169411764705881</c:v>
                </c:pt>
                <c:pt idx="199">
                  <c:v>4.1682352941176468</c:v>
                </c:pt>
                <c:pt idx="200">
                  <c:v>4.1782352941176448</c:v>
                </c:pt>
                <c:pt idx="201">
                  <c:v>4.2058823529411731</c:v>
                </c:pt>
                <c:pt idx="202">
                  <c:v>4.162941176470583</c:v>
                </c:pt>
                <c:pt idx="203">
                  <c:v>4.1552941176470588</c:v>
                </c:pt>
                <c:pt idx="204">
                  <c:v>4.1874999999999964</c:v>
                </c:pt>
                <c:pt idx="205">
                  <c:v>4.1762499999999978</c:v>
                </c:pt>
                <c:pt idx="206">
                  <c:v>4.1549999999999994</c:v>
                </c:pt>
                <c:pt idx="207">
                  <c:v>4.1593749999999989</c:v>
                </c:pt>
                <c:pt idx="208">
                  <c:v>4.1481249999999976</c:v>
                </c:pt>
                <c:pt idx="209">
                  <c:v>4.1443749999999984</c:v>
                </c:pt>
                <c:pt idx="210">
                  <c:v>4.1318750000000009</c:v>
                </c:pt>
                <c:pt idx="211">
                  <c:v>4.1412499999999977</c:v>
                </c:pt>
                <c:pt idx="212">
                  <c:v>4.1237499999999958</c:v>
                </c:pt>
                <c:pt idx="213">
                  <c:v>4.1306249999999975</c:v>
                </c:pt>
                <c:pt idx="214">
                  <c:v>4.1149999999999967</c:v>
                </c:pt>
                <c:pt idx="215">
                  <c:v>4.1131249999999984</c:v>
                </c:pt>
                <c:pt idx="216">
                  <c:v>4.1137499999999996</c:v>
                </c:pt>
                <c:pt idx="217">
                  <c:v>4.1381249999999978</c:v>
                </c:pt>
                <c:pt idx="218">
                  <c:v>4.1456249999999981</c:v>
                </c:pt>
                <c:pt idx="219">
                  <c:v>4.1487499999999953</c:v>
                </c:pt>
                <c:pt idx="220">
                  <c:v>4.169999999999999</c:v>
                </c:pt>
                <c:pt idx="221">
                  <c:v>4.171249999999997</c:v>
                </c:pt>
                <c:pt idx="222">
                  <c:v>4.1756249999999993</c:v>
                </c:pt>
                <c:pt idx="223">
                  <c:v>4.1912499999999957</c:v>
                </c:pt>
                <c:pt idx="224">
                  <c:v>4.1537499999999987</c:v>
                </c:pt>
                <c:pt idx="225">
                  <c:v>4.1512499999999992</c:v>
                </c:pt>
                <c:pt idx="226">
                  <c:v>4.1556249999999961</c:v>
                </c:pt>
                <c:pt idx="227">
                  <c:v>4.1499999999999986</c:v>
                </c:pt>
                <c:pt idx="228">
                  <c:v>4.1499999999999995</c:v>
                </c:pt>
                <c:pt idx="229">
                  <c:v>4.1581249999999956</c:v>
                </c:pt>
                <c:pt idx="230">
                  <c:v>4.1493749999999991</c:v>
                </c:pt>
                <c:pt idx="231">
                  <c:v>4.1649999999999956</c:v>
                </c:pt>
                <c:pt idx="232">
                  <c:v>4.1674999999999969</c:v>
                </c:pt>
                <c:pt idx="233">
                  <c:v>4.1774999999999967</c:v>
                </c:pt>
                <c:pt idx="234">
                  <c:v>4.192499999999999</c:v>
                </c:pt>
                <c:pt idx="235">
                  <c:v>4.2062499999999954</c:v>
                </c:pt>
                <c:pt idx="236">
                  <c:v>4.2143749999999986</c:v>
                </c:pt>
                <c:pt idx="237">
                  <c:v>4.2143749999999978</c:v>
                </c:pt>
                <c:pt idx="238">
                  <c:v>4.2306249999999928</c:v>
                </c:pt>
                <c:pt idx="239">
                  <c:v>4.253124999999998</c:v>
                </c:pt>
                <c:pt idx="240">
                  <c:v>4.2553333333333292</c:v>
                </c:pt>
                <c:pt idx="241">
                  <c:v>4.2293333333333312</c:v>
                </c:pt>
                <c:pt idx="242">
                  <c:v>4.2319999999999958</c:v>
                </c:pt>
                <c:pt idx="243">
                  <c:v>4.2333333333333316</c:v>
                </c:pt>
                <c:pt idx="244">
                  <c:v>4.2513333333333296</c:v>
                </c:pt>
                <c:pt idx="245">
                  <c:v>4.2366666666666655</c:v>
                </c:pt>
                <c:pt idx="246">
                  <c:v>4.2339999999999982</c:v>
                </c:pt>
                <c:pt idx="247">
                  <c:v>4.2349999999999985</c:v>
                </c:pt>
                <c:pt idx="248">
                  <c:v>4.2456249999999969</c:v>
                </c:pt>
                <c:pt idx="249">
                  <c:v>4.2724999999999973</c:v>
                </c:pt>
                <c:pt idx="250">
                  <c:v>4.29</c:v>
                </c:pt>
                <c:pt idx="251">
                  <c:v>4.2937499999999975</c:v>
                </c:pt>
                <c:pt idx="252">
                  <c:v>4.3093749999999975</c:v>
                </c:pt>
                <c:pt idx="253">
                  <c:v>4.3118749999999979</c:v>
                </c:pt>
                <c:pt idx="254">
                  <c:v>4.3212499999999965</c:v>
                </c:pt>
                <c:pt idx="255">
                  <c:v>4.3312499999999989</c:v>
                </c:pt>
                <c:pt idx="256">
                  <c:v>4.3287499999999994</c:v>
                </c:pt>
                <c:pt idx="257">
                  <c:v>4.3043749999999994</c:v>
                </c:pt>
                <c:pt idx="258">
                  <c:v>4.2999999999999989</c:v>
                </c:pt>
                <c:pt idx="259">
                  <c:v>4.2762499999999983</c:v>
                </c:pt>
                <c:pt idx="260">
                  <c:v>4.2493749999999961</c:v>
                </c:pt>
                <c:pt idx="261">
                  <c:v>4.2387499999999969</c:v>
                </c:pt>
                <c:pt idx="262">
                  <c:v>4.2362499999999974</c:v>
                </c:pt>
                <c:pt idx="263">
                  <c:v>4.2331249999999967</c:v>
                </c:pt>
                <c:pt idx="264">
                  <c:v>4.2287499999999962</c:v>
                </c:pt>
                <c:pt idx="265">
                  <c:v>4.2212499999999959</c:v>
                </c:pt>
                <c:pt idx="266">
                  <c:v>4.225625</c:v>
                </c:pt>
                <c:pt idx="267">
                  <c:v>4.2324999999999982</c:v>
                </c:pt>
                <c:pt idx="268">
                  <c:v>4.2206249999999974</c:v>
                </c:pt>
                <c:pt idx="269">
                  <c:v>4.2168749999999964</c:v>
                </c:pt>
                <c:pt idx="270">
                  <c:v>4.2156249999999993</c:v>
                </c:pt>
                <c:pt idx="271">
                  <c:v>4.2162499999999969</c:v>
                </c:pt>
                <c:pt idx="272">
                  <c:v>4.2149999999999954</c:v>
                </c:pt>
                <c:pt idx="273">
                  <c:v>4.2218749999999954</c:v>
                </c:pt>
                <c:pt idx="274">
                  <c:v>4.2262499999999985</c:v>
                </c:pt>
                <c:pt idx="275">
                  <c:v>4.2093749999999961</c:v>
                </c:pt>
                <c:pt idx="276">
                  <c:v>4.1968749999999977</c:v>
                </c:pt>
                <c:pt idx="277">
                  <c:v>4.2006249999999987</c:v>
                </c:pt>
                <c:pt idx="278">
                  <c:v>4.2249999999999988</c:v>
                </c:pt>
                <c:pt idx="279">
                  <c:v>4.2406249999999996</c:v>
                </c:pt>
                <c:pt idx="280">
                  <c:v>4.2143749999999969</c:v>
                </c:pt>
                <c:pt idx="281">
                  <c:v>4.2062499999999972</c:v>
                </c:pt>
                <c:pt idx="282">
                  <c:v>4.2362499999999956</c:v>
                </c:pt>
                <c:pt idx="283">
                  <c:v>4.2393749999999999</c:v>
                </c:pt>
                <c:pt idx="284">
                  <c:v>4.2256249999999946</c:v>
                </c:pt>
                <c:pt idx="285">
                  <c:v>4.2162499999999978</c:v>
                </c:pt>
                <c:pt idx="286">
                  <c:v>4.2049999999999992</c:v>
                </c:pt>
                <c:pt idx="287">
                  <c:v>4.2299999999999951</c:v>
                </c:pt>
                <c:pt idx="288">
                  <c:v>4.219999999999998</c:v>
                </c:pt>
                <c:pt idx="289">
                  <c:v>4.186666666666663</c:v>
                </c:pt>
                <c:pt idx="290">
                  <c:v>4.1735714285714263</c:v>
                </c:pt>
                <c:pt idx="291">
                  <c:v>4.1799999999999971</c:v>
                </c:pt>
                <c:pt idx="292">
                  <c:v>4.1949999999999994</c:v>
                </c:pt>
                <c:pt idx="293">
                  <c:v>4.21428571428571</c:v>
                </c:pt>
                <c:pt idx="294">
                  <c:v>4.2092857142857145</c:v>
                </c:pt>
                <c:pt idx="295">
                  <c:v>4.2407142857142848</c:v>
                </c:pt>
                <c:pt idx="296">
                  <c:v>4.2253333333333334</c:v>
                </c:pt>
                <c:pt idx="297">
                  <c:v>4.2353333333333332</c:v>
                </c:pt>
                <c:pt idx="298">
                  <c:v>4.2353333333333278</c:v>
                </c:pt>
                <c:pt idx="299">
                  <c:v>4.2453333333333303</c:v>
                </c:pt>
                <c:pt idx="300">
                  <c:v>4.2271428571428542</c:v>
                </c:pt>
                <c:pt idx="301">
                  <c:v>4.2407142857142857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7C-413A-B42E-668396FAEAE0}"/>
            </c:ext>
          </c:extLst>
        </c:ser>
        <c:ser>
          <c:idx val="3"/>
          <c:order val="3"/>
          <c:tx>
            <c:strRef>
              <c:f>'3. lakt'!$I$1</c:f>
              <c:strCache>
                <c:ptCount val="1"/>
                <c:pt idx="0">
                  <c:v>Glükoos valk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'3.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'3. lakt'!$I$2:$I$303</c:f>
              <c:numCache>
                <c:formatCode>General</c:formatCode>
                <c:ptCount val="302"/>
                <c:pt idx="0">
                  <c:v>4.1624999999999988</c:v>
                </c:pt>
                <c:pt idx="1">
                  <c:v>3.9127272727272713</c:v>
                </c:pt>
                <c:pt idx="2">
                  <c:v>3.7586363636363624</c:v>
                </c:pt>
                <c:pt idx="3">
                  <c:v>3.6695454545454527</c:v>
                </c:pt>
                <c:pt idx="4">
                  <c:v>3.5595454545454546</c:v>
                </c:pt>
                <c:pt idx="5">
                  <c:v>3.3681818181818177</c:v>
                </c:pt>
                <c:pt idx="6">
                  <c:v>3.2613636363636362</c:v>
                </c:pt>
                <c:pt idx="7">
                  <c:v>3.1909090909090909</c:v>
                </c:pt>
                <c:pt idx="8">
                  <c:v>3.1395454545454542</c:v>
                </c:pt>
                <c:pt idx="9">
                  <c:v>3.1181818181818177</c:v>
                </c:pt>
                <c:pt idx="10">
                  <c:v>3.1168181818181817</c:v>
                </c:pt>
                <c:pt idx="11">
                  <c:v>3.1186363636363637</c:v>
                </c:pt>
                <c:pt idx="12">
                  <c:v>3.1409090909090911</c:v>
                </c:pt>
                <c:pt idx="13">
                  <c:v>3.1445454545454541</c:v>
                </c:pt>
                <c:pt idx="14">
                  <c:v>3.1554545454545457</c:v>
                </c:pt>
                <c:pt idx="15">
                  <c:v>3.1572727272727277</c:v>
                </c:pt>
                <c:pt idx="16">
                  <c:v>3.1572727272727277</c:v>
                </c:pt>
                <c:pt idx="17">
                  <c:v>3.17</c:v>
                </c:pt>
                <c:pt idx="18">
                  <c:v>3.18</c:v>
                </c:pt>
                <c:pt idx="19">
                  <c:v>3.2022727272727276</c:v>
                </c:pt>
                <c:pt idx="20">
                  <c:v>3.2118181818181815</c:v>
                </c:pt>
                <c:pt idx="21">
                  <c:v>3.2168181818181822</c:v>
                </c:pt>
                <c:pt idx="22">
                  <c:v>3.22</c:v>
                </c:pt>
                <c:pt idx="23">
                  <c:v>3.2309090909090896</c:v>
                </c:pt>
                <c:pt idx="24">
                  <c:v>3.231363636363636</c:v>
                </c:pt>
                <c:pt idx="25">
                  <c:v>3.2128571428571426</c:v>
                </c:pt>
                <c:pt idx="26">
                  <c:v>3.2379999999999995</c:v>
                </c:pt>
                <c:pt idx="27">
                  <c:v>3.2480000000000002</c:v>
                </c:pt>
                <c:pt idx="28">
                  <c:v>3.2800000000000002</c:v>
                </c:pt>
                <c:pt idx="29">
                  <c:v>3.2990000000000004</c:v>
                </c:pt>
                <c:pt idx="30">
                  <c:v>3.2954999999999997</c:v>
                </c:pt>
                <c:pt idx="31">
                  <c:v>3.3100000000000009</c:v>
                </c:pt>
                <c:pt idx="32">
                  <c:v>3.3155000000000001</c:v>
                </c:pt>
                <c:pt idx="33">
                  <c:v>3.3044444444444445</c:v>
                </c:pt>
                <c:pt idx="34">
                  <c:v>3.3200000000000003</c:v>
                </c:pt>
                <c:pt idx="35">
                  <c:v>3.3355000000000006</c:v>
                </c:pt>
                <c:pt idx="36">
                  <c:v>3.3394999999999997</c:v>
                </c:pt>
                <c:pt idx="37">
                  <c:v>3.375999999999999</c:v>
                </c:pt>
                <c:pt idx="38">
                  <c:v>3.4014999999999995</c:v>
                </c:pt>
                <c:pt idx="39">
                  <c:v>3.4189999999999996</c:v>
                </c:pt>
                <c:pt idx="40">
                  <c:v>3.2229999999999999</c:v>
                </c:pt>
                <c:pt idx="41">
                  <c:v>3.2389473684210528</c:v>
                </c:pt>
                <c:pt idx="42">
                  <c:v>3.4315789473684211</c:v>
                </c:pt>
                <c:pt idx="43">
                  <c:v>3.4404999999999992</c:v>
                </c:pt>
                <c:pt idx="44">
                  <c:v>3.3689473684210527</c:v>
                </c:pt>
                <c:pt idx="45">
                  <c:v>3.362352941176471</c:v>
                </c:pt>
                <c:pt idx="46">
                  <c:v>3.3564705882352937</c:v>
                </c:pt>
                <c:pt idx="47">
                  <c:v>3.3661111111111111</c:v>
                </c:pt>
                <c:pt idx="48">
                  <c:v>3.3727777777777779</c:v>
                </c:pt>
                <c:pt idx="49">
                  <c:v>3.3738888888888878</c:v>
                </c:pt>
                <c:pt idx="50">
                  <c:v>3.3666666666666676</c:v>
                </c:pt>
                <c:pt idx="51">
                  <c:v>3.3627777777777776</c:v>
                </c:pt>
                <c:pt idx="52">
                  <c:v>3.368125</c:v>
                </c:pt>
                <c:pt idx="53">
                  <c:v>3.3959999999999999</c:v>
                </c:pt>
                <c:pt idx="54">
                  <c:v>3.4162499999999998</c:v>
                </c:pt>
                <c:pt idx="55">
                  <c:v>3.4041176470588232</c:v>
                </c:pt>
                <c:pt idx="56">
                  <c:v>3.4055555555555554</c:v>
                </c:pt>
                <c:pt idx="57">
                  <c:v>3.4061111111111115</c:v>
                </c:pt>
                <c:pt idx="58">
                  <c:v>3.411111111111111</c:v>
                </c:pt>
                <c:pt idx="59">
                  <c:v>3.4105555555555558</c:v>
                </c:pt>
                <c:pt idx="60">
                  <c:v>3.4061111111111111</c:v>
                </c:pt>
                <c:pt idx="61">
                  <c:v>3.4211111111111108</c:v>
                </c:pt>
                <c:pt idx="62">
                  <c:v>3.4266666666666667</c:v>
                </c:pt>
                <c:pt idx="63">
                  <c:v>3.4358823529411762</c:v>
                </c:pt>
                <c:pt idx="64">
                  <c:v>3.4482352941176475</c:v>
                </c:pt>
                <c:pt idx="65">
                  <c:v>3.467058823529412</c:v>
                </c:pt>
                <c:pt idx="66">
                  <c:v>3.4652941176470584</c:v>
                </c:pt>
                <c:pt idx="67">
                  <c:v>3.4516666666666667</c:v>
                </c:pt>
                <c:pt idx="68">
                  <c:v>3.4441176470588233</c:v>
                </c:pt>
                <c:pt idx="69">
                  <c:v>3.4511764705882348</c:v>
                </c:pt>
                <c:pt idx="70">
                  <c:v>3.4588888888888887</c:v>
                </c:pt>
                <c:pt idx="71">
                  <c:v>3.4583333333333339</c:v>
                </c:pt>
                <c:pt idx="72">
                  <c:v>3.4511111111111115</c:v>
                </c:pt>
                <c:pt idx="73">
                  <c:v>3.4277777777777785</c:v>
                </c:pt>
                <c:pt idx="74">
                  <c:v>3.4483333333333337</c:v>
                </c:pt>
                <c:pt idx="75">
                  <c:v>3.4655555555555555</c:v>
                </c:pt>
                <c:pt idx="76">
                  <c:v>3.5041176470588233</c:v>
                </c:pt>
                <c:pt idx="77">
                  <c:v>3.5029411764705887</c:v>
                </c:pt>
                <c:pt idx="78">
                  <c:v>3.5111111111111115</c:v>
                </c:pt>
                <c:pt idx="79">
                  <c:v>3.5111111111111111</c:v>
                </c:pt>
                <c:pt idx="80">
                  <c:v>3.5247058823529418</c:v>
                </c:pt>
                <c:pt idx="81">
                  <c:v>3.5324999999999998</c:v>
                </c:pt>
                <c:pt idx="82">
                  <c:v>3.5147058823529411</c:v>
                </c:pt>
                <c:pt idx="83">
                  <c:v>3.5166666666666675</c:v>
                </c:pt>
                <c:pt idx="84">
                  <c:v>3.5050000000000003</c:v>
                </c:pt>
                <c:pt idx="85">
                  <c:v>3.5027777777777778</c:v>
                </c:pt>
                <c:pt idx="86">
                  <c:v>3.5094444444444441</c:v>
                </c:pt>
                <c:pt idx="87">
                  <c:v>3.5166666666666662</c:v>
                </c:pt>
                <c:pt idx="88">
                  <c:v>3.528888888888889</c:v>
                </c:pt>
                <c:pt idx="89">
                  <c:v>3.5316666666666658</c:v>
                </c:pt>
                <c:pt idx="90">
                  <c:v>3.5305555555555554</c:v>
                </c:pt>
                <c:pt idx="91">
                  <c:v>3.5405555555555548</c:v>
                </c:pt>
                <c:pt idx="92">
                  <c:v>3.5494117647058818</c:v>
                </c:pt>
                <c:pt idx="93">
                  <c:v>3.5564705882352938</c:v>
                </c:pt>
                <c:pt idx="94">
                  <c:v>3.5605555555555548</c:v>
                </c:pt>
                <c:pt idx="95">
                  <c:v>3.5541176470588236</c:v>
                </c:pt>
                <c:pt idx="96">
                  <c:v>3.585</c:v>
                </c:pt>
                <c:pt idx="97">
                  <c:v>3.5731250000000001</c:v>
                </c:pt>
                <c:pt idx="98">
                  <c:v>3.5541176470588232</c:v>
                </c:pt>
                <c:pt idx="99">
                  <c:v>3.5638888888888891</c:v>
                </c:pt>
                <c:pt idx="100">
                  <c:v>3.5561111111111114</c:v>
                </c:pt>
                <c:pt idx="101">
                  <c:v>3.5516666666666667</c:v>
                </c:pt>
                <c:pt idx="102">
                  <c:v>3.548888888888889</c:v>
                </c:pt>
                <c:pt idx="103">
                  <c:v>3.5533333333333332</c:v>
                </c:pt>
                <c:pt idx="104">
                  <c:v>3.565555555555556</c:v>
                </c:pt>
                <c:pt idx="105">
                  <c:v>3.5766666666666671</c:v>
                </c:pt>
                <c:pt idx="106">
                  <c:v>3.5955555555555554</c:v>
                </c:pt>
                <c:pt idx="107">
                  <c:v>3.5983333333333332</c:v>
                </c:pt>
                <c:pt idx="108">
                  <c:v>3.6011111111111109</c:v>
                </c:pt>
                <c:pt idx="109">
                  <c:v>3.6077777777777778</c:v>
                </c:pt>
                <c:pt idx="110">
                  <c:v>3.5961111111111115</c:v>
                </c:pt>
                <c:pt idx="111">
                  <c:v>3.5838888888888891</c:v>
                </c:pt>
                <c:pt idx="112">
                  <c:v>3.579444444444444</c:v>
                </c:pt>
                <c:pt idx="113">
                  <c:v>3.5766666666666662</c:v>
                </c:pt>
                <c:pt idx="114">
                  <c:v>3.58</c:v>
                </c:pt>
                <c:pt idx="115">
                  <c:v>3.5699999999999985</c:v>
                </c:pt>
                <c:pt idx="116">
                  <c:v>3.5616666666666674</c:v>
                </c:pt>
                <c:pt idx="117">
                  <c:v>3.5683333333333334</c:v>
                </c:pt>
                <c:pt idx="118">
                  <c:v>3.5844444444444443</c:v>
                </c:pt>
                <c:pt idx="119">
                  <c:v>3.5888888888888886</c:v>
                </c:pt>
                <c:pt idx="120">
                  <c:v>3.5838888888888891</c:v>
                </c:pt>
                <c:pt idx="121">
                  <c:v>3.5816666666666666</c:v>
                </c:pt>
                <c:pt idx="122">
                  <c:v>3.5911111111111111</c:v>
                </c:pt>
                <c:pt idx="123">
                  <c:v>3.5899999999999994</c:v>
                </c:pt>
                <c:pt idx="124">
                  <c:v>3.5938888888888889</c:v>
                </c:pt>
                <c:pt idx="125">
                  <c:v>3.5827777777777783</c:v>
                </c:pt>
                <c:pt idx="126">
                  <c:v>3.5750000000000006</c:v>
                </c:pt>
                <c:pt idx="127">
                  <c:v>3.5727777777777772</c:v>
                </c:pt>
                <c:pt idx="128">
                  <c:v>3.5755555555555554</c:v>
                </c:pt>
                <c:pt idx="129">
                  <c:v>3.5655555555555551</c:v>
                </c:pt>
                <c:pt idx="130">
                  <c:v>3.5877777777777777</c:v>
                </c:pt>
                <c:pt idx="131">
                  <c:v>3.5905555555555555</c:v>
                </c:pt>
                <c:pt idx="132">
                  <c:v>3.5938888888888889</c:v>
                </c:pt>
                <c:pt idx="133">
                  <c:v>3.5994444444444431</c:v>
                </c:pt>
                <c:pt idx="134">
                  <c:v>3.592222222222222</c:v>
                </c:pt>
                <c:pt idx="135">
                  <c:v>3.5944444444444437</c:v>
                </c:pt>
                <c:pt idx="136">
                  <c:v>3.5999999999999996</c:v>
                </c:pt>
                <c:pt idx="137">
                  <c:v>3.6000000000000005</c:v>
                </c:pt>
                <c:pt idx="138">
                  <c:v>3.585294117647059</c:v>
                </c:pt>
                <c:pt idx="139">
                  <c:v>3.5852941176470581</c:v>
                </c:pt>
                <c:pt idx="140">
                  <c:v>3.5776470588235298</c:v>
                </c:pt>
                <c:pt idx="141">
                  <c:v>3.5811764705882352</c:v>
                </c:pt>
                <c:pt idx="142">
                  <c:v>3.5605882352941185</c:v>
                </c:pt>
                <c:pt idx="143">
                  <c:v>3.5588235294117645</c:v>
                </c:pt>
                <c:pt idx="144">
                  <c:v>3.5494117647058823</c:v>
                </c:pt>
                <c:pt idx="145">
                  <c:v>3.5429411764705883</c:v>
                </c:pt>
                <c:pt idx="146">
                  <c:v>3.5111764705882353</c:v>
                </c:pt>
                <c:pt idx="147">
                  <c:v>3.5082352941176462</c:v>
                </c:pt>
                <c:pt idx="148">
                  <c:v>3.500588235294118</c:v>
                </c:pt>
                <c:pt idx="149">
                  <c:v>3.5441176470588229</c:v>
                </c:pt>
                <c:pt idx="150">
                  <c:v>3.5458823529411765</c:v>
                </c:pt>
                <c:pt idx="151">
                  <c:v>3.5464705882352932</c:v>
                </c:pt>
                <c:pt idx="152">
                  <c:v>3.5405882352941171</c:v>
                </c:pt>
                <c:pt idx="153">
                  <c:v>3.5194117647058825</c:v>
                </c:pt>
                <c:pt idx="154">
                  <c:v>3.4982352941176473</c:v>
                </c:pt>
                <c:pt idx="155">
                  <c:v>3.4882352941176471</c:v>
                </c:pt>
                <c:pt idx="156">
                  <c:v>3.4988235294117644</c:v>
                </c:pt>
                <c:pt idx="157">
                  <c:v>3.5435294117647045</c:v>
                </c:pt>
                <c:pt idx="158">
                  <c:v>3.5423529411764711</c:v>
                </c:pt>
                <c:pt idx="159">
                  <c:v>3.5358823529411758</c:v>
                </c:pt>
                <c:pt idx="160">
                  <c:v>3.5299999999999985</c:v>
                </c:pt>
                <c:pt idx="161">
                  <c:v>3.5394117647058825</c:v>
                </c:pt>
                <c:pt idx="162">
                  <c:v>3.5323529411764709</c:v>
                </c:pt>
                <c:pt idx="163">
                  <c:v>3.5176470588235298</c:v>
                </c:pt>
                <c:pt idx="164">
                  <c:v>3.5029411764705882</c:v>
                </c:pt>
                <c:pt idx="165">
                  <c:v>3.4899999999999993</c:v>
                </c:pt>
                <c:pt idx="166">
                  <c:v>3.4958823529411762</c:v>
                </c:pt>
                <c:pt idx="167">
                  <c:v>3.5035294117647058</c:v>
                </c:pt>
                <c:pt idx="168">
                  <c:v>3.5141176470588236</c:v>
                </c:pt>
                <c:pt idx="169">
                  <c:v>3.5058823529411764</c:v>
                </c:pt>
                <c:pt idx="170">
                  <c:v>3.5105882352941173</c:v>
                </c:pt>
                <c:pt idx="171">
                  <c:v>3.5235294117647062</c:v>
                </c:pt>
                <c:pt idx="172">
                  <c:v>3.5264705882352936</c:v>
                </c:pt>
                <c:pt idx="173">
                  <c:v>3.5176470588235293</c:v>
                </c:pt>
                <c:pt idx="174">
                  <c:v>3.5035294117647053</c:v>
                </c:pt>
                <c:pt idx="175">
                  <c:v>3.4976470588235293</c:v>
                </c:pt>
                <c:pt idx="176">
                  <c:v>3.4970588235294113</c:v>
                </c:pt>
                <c:pt idx="177">
                  <c:v>3.4870588235294124</c:v>
                </c:pt>
                <c:pt idx="178">
                  <c:v>3.4852941176470589</c:v>
                </c:pt>
                <c:pt idx="179">
                  <c:v>3.4817647058823527</c:v>
                </c:pt>
                <c:pt idx="180">
                  <c:v>3.4811764705882355</c:v>
                </c:pt>
                <c:pt idx="181">
                  <c:v>3.4829411764705882</c:v>
                </c:pt>
                <c:pt idx="182">
                  <c:v>3.4764705882352942</c:v>
                </c:pt>
                <c:pt idx="183">
                  <c:v>3.4782352941176464</c:v>
                </c:pt>
                <c:pt idx="184">
                  <c:v>3.4847058823529409</c:v>
                </c:pt>
                <c:pt idx="185">
                  <c:v>3.4876470588235295</c:v>
                </c:pt>
                <c:pt idx="186">
                  <c:v>3.4888235294117647</c:v>
                </c:pt>
                <c:pt idx="187">
                  <c:v>3.4911764705882353</c:v>
                </c:pt>
                <c:pt idx="188">
                  <c:v>3.4911764705882358</c:v>
                </c:pt>
                <c:pt idx="189">
                  <c:v>3.4988235294117649</c:v>
                </c:pt>
                <c:pt idx="190">
                  <c:v>3.4899999999999998</c:v>
                </c:pt>
                <c:pt idx="191">
                  <c:v>3.492941176470588</c:v>
                </c:pt>
                <c:pt idx="192">
                  <c:v>3.4847058823529413</c:v>
                </c:pt>
                <c:pt idx="193">
                  <c:v>3.4911764705882358</c:v>
                </c:pt>
                <c:pt idx="194">
                  <c:v>3.4858823529411769</c:v>
                </c:pt>
                <c:pt idx="195">
                  <c:v>3.4852941176470593</c:v>
                </c:pt>
                <c:pt idx="196">
                  <c:v>3.4664705882352931</c:v>
                </c:pt>
                <c:pt idx="197">
                  <c:v>3.4670588235294115</c:v>
                </c:pt>
                <c:pt idx="198">
                  <c:v>3.465882352941176</c:v>
                </c:pt>
                <c:pt idx="199">
                  <c:v>3.4652941176470589</c:v>
                </c:pt>
                <c:pt idx="200">
                  <c:v>3.46</c:v>
                </c:pt>
                <c:pt idx="201">
                  <c:v>3.4594117647058824</c:v>
                </c:pt>
                <c:pt idx="202">
                  <c:v>3.4052941176470588</c:v>
                </c:pt>
                <c:pt idx="203">
                  <c:v>3.4058823529411759</c:v>
                </c:pt>
                <c:pt idx="204">
                  <c:v>3.4612499999999997</c:v>
                </c:pt>
                <c:pt idx="205">
                  <c:v>3.4606250000000003</c:v>
                </c:pt>
                <c:pt idx="206">
                  <c:v>3.4556249999999999</c:v>
                </c:pt>
                <c:pt idx="207">
                  <c:v>3.4643750000000004</c:v>
                </c:pt>
                <c:pt idx="208">
                  <c:v>3.4756249999999995</c:v>
                </c:pt>
                <c:pt idx="209">
                  <c:v>3.4681250000000006</c:v>
                </c:pt>
                <c:pt idx="210">
                  <c:v>3.4624999999999999</c:v>
                </c:pt>
                <c:pt idx="211">
                  <c:v>3.4718749999999998</c:v>
                </c:pt>
                <c:pt idx="212">
                  <c:v>3.4612499999999997</c:v>
                </c:pt>
                <c:pt idx="213">
                  <c:v>3.4631250000000002</c:v>
                </c:pt>
                <c:pt idx="214">
                  <c:v>3.4575</c:v>
                </c:pt>
                <c:pt idx="215">
                  <c:v>3.4537500000000003</c:v>
                </c:pt>
                <c:pt idx="216">
                  <c:v>3.4368750000000006</c:v>
                </c:pt>
                <c:pt idx="217">
                  <c:v>3.4368750000000001</c:v>
                </c:pt>
                <c:pt idx="218">
                  <c:v>3.433125</c:v>
                </c:pt>
                <c:pt idx="219">
                  <c:v>3.4343749999999997</c:v>
                </c:pt>
                <c:pt idx="220">
                  <c:v>3.4368750000000001</c:v>
                </c:pt>
                <c:pt idx="221">
                  <c:v>3.4406250000000003</c:v>
                </c:pt>
                <c:pt idx="222">
                  <c:v>3.4437500000000001</c:v>
                </c:pt>
                <c:pt idx="223">
                  <c:v>3.4537500000000003</c:v>
                </c:pt>
                <c:pt idx="224">
                  <c:v>3.4450000000000003</c:v>
                </c:pt>
                <c:pt idx="225">
                  <c:v>3.4387500000000002</c:v>
                </c:pt>
                <c:pt idx="226">
                  <c:v>3.4375</c:v>
                </c:pt>
                <c:pt idx="227">
                  <c:v>3.4262500000000005</c:v>
                </c:pt>
                <c:pt idx="228">
                  <c:v>3.4087500000000004</c:v>
                </c:pt>
                <c:pt idx="229">
                  <c:v>3.4068749999999999</c:v>
                </c:pt>
                <c:pt idx="230">
                  <c:v>3.3999999999999995</c:v>
                </c:pt>
                <c:pt idx="231">
                  <c:v>3.3918749999999998</c:v>
                </c:pt>
                <c:pt idx="232">
                  <c:v>3.3868749999999999</c:v>
                </c:pt>
                <c:pt idx="233">
                  <c:v>3.3862499999999995</c:v>
                </c:pt>
                <c:pt idx="234">
                  <c:v>3.385625000000001</c:v>
                </c:pt>
                <c:pt idx="235">
                  <c:v>3.3975000000000004</c:v>
                </c:pt>
                <c:pt idx="236">
                  <c:v>3.3931249999999995</c:v>
                </c:pt>
                <c:pt idx="237">
                  <c:v>3.3956249999999999</c:v>
                </c:pt>
                <c:pt idx="238">
                  <c:v>3.4006249999999993</c:v>
                </c:pt>
                <c:pt idx="239">
                  <c:v>3.4150000000000005</c:v>
                </c:pt>
                <c:pt idx="240">
                  <c:v>3.412666666666667</c:v>
                </c:pt>
                <c:pt idx="241">
                  <c:v>3.412666666666667</c:v>
                </c:pt>
                <c:pt idx="242">
                  <c:v>3.4173333333333331</c:v>
                </c:pt>
                <c:pt idx="243">
                  <c:v>3.4253333333333331</c:v>
                </c:pt>
                <c:pt idx="244">
                  <c:v>3.4159999999999999</c:v>
                </c:pt>
                <c:pt idx="245">
                  <c:v>3.4200000000000004</c:v>
                </c:pt>
                <c:pt idx="246">
                  <c:v>3.4093333333333335</c:v>
                </c:pt>
                <c:pt idx="247">
                  <c:v>3.41</c:v>
                </c:pt>
                <c:pt idx="248">
                  <c:v>3.4043749999999995</c:v>
                </c:pt>
                <c:pt idx="249">
                  <c:v>3.3993750000000009</c:v>
                </c:pt>
                <c:pt idx="250">
                  <c:v>3.3837499999999996</c:v>
                </c:pt>
                <c:pt idx="251">
                  <c:v>3.3856250000000006</c:v>
                </c:pt>
                <c:pt idx="252">
                  <c:v>3.3912499999999999</c:v>
                </c:pt>
                <c:pt idx="253">
                  <c:v>3.395</c:v>
                </c:pt>
                <c:pt idx="254">
                  <c:v>3.399375</c:v>
                </c:pt>
                <c:pt idx="255">
                  <c:v>3.4081250000000005</c:v>
                </c:pt>
                <c:pt idx="256">
                  <c:v>3.4112499999999999</c:v>
                </c:pt>
                <c:pt idx="257">
                  <c:v>3.4125000000000005</c:v>
                </c:pt>
                <c:pt idx="258">
                  <c:v>3.4325000000000001</c:v>
                </c:pt>
                <c:pt idx="259">
                  <c:v>3.4224999999999994</c:v>
                </c:pt>
                <c:pt idx="260">
                  <c:v>3.4325000000000001</c:v>
                </c:pt>
                <c:pt idx="261">
                  <c:v>3.4212499999999997</c:v>
                </c:pt>
                <c:pt idx="262">
                  <c:v>3.4299999999999997</c:v>
                </c:pt>
                <c:pt idx="263">
                  <c:v>3.4231250000000006</c:v>
                </c:pt>
                <c:pt idx="264">
                  <c:v>3.4225000000000003</c:v>
                </c:pt>
                <c:pt idx="265">
                  <c:v>3.4231249999999998</c:v>
                </c:pt>
                <c:pt idx="266">
                  <c:v>3.4231249999999998</c:v>
                </c:pt>
                <c:pt idx="267">
                  <c:v>3.4181250000000003</c:v>
                </c:pt>
                <c:pt idx="268">
                  <c:v>3.4318749999999998</c:v>
                </c:pt>
                <c:pt idx="269">
                  <c:v>3.4256249999999997</c:v>
                </c:pt>
                <c:pt idx="270">
                  <c:v>3.4456250000000002</c:v>
                </c:pt>
                <c:pt idx="271">
                  <c:v>3.4449999999999998</c:v>
                </c:pt>
                <c:pt idx="272">
                  <c:v>3.4493750000000007</c:v>
                </c:pt>
                <c:pt idx="273">
                  <c:v>3.4612500000000002</c:v>
                </c:pt>
                <c:pt idx="274">
                  <c:v>3.4718749999999998</c:v>
                </c:pt>
                <c:pt idx="275">
                  <c:v>3.4675000000000002</c:v>
                </c:pt>
                <c:pt idx="276">
                  <c:v>3.4675000000000002</c:v>
                </c:pt>
                <c:pt idx="277">
                  <c:v>3.4531249999999996</c:v>
                </c:pt>
                <c:pt idx="278">
                  <c:v>3.4706250000000001</c:v>
                </c:pt>
                <c:pt idx="279">
                  <c:v>3.4699999999999998</c:v>
                </c:pt>
                <c:pt idx="280">
                  <c:v>3.4531250000000004</c:v>
                </c:pt>
                <c:pt idx="281">
                  <c:v>3.4393750000000001</c:v>
                </c:pt>
                <c:pt idx="282">
                  <c:v>3.4349999999999996</c:v>
                </c:pt>
                <c:pt idx="283">
                  <c:v>3.432500000000001</c:v>
                </c:pt>
                <c:pt idx="284">
                  <c:v>3.4325000000000001</c:v>
                </c:pt>
                <c:pt idx="285">
                  <c:v>3.4231250000000002</c:v>
                </c:pt>
                <c:pt idx="286">
                  <c:v>3.4318749999999998</c:v>
                </c:pt>
                <c:pt idx="287">
                  <c:v>3.44625</c:v>
                </c:pt>
                <c:pt idx="288">
                  <c:v>3.4459999999999988</c:v>
                </c:pt>
                <c:pt idx="289">
                  <c:v>3.4419999999999997</c:v>
                </c:pt>
                <c:pt idx="290">
                  <c:v>3.4521428571428574</c:v>
                </c:pt>
                <c:pt idx="291">
                  <c:v>3.4464285714285716</c:v>
                </c:pt>
                <c:pt idx="292">
                  <c:v>3.43</c:v>
                </c:pt>
                <c:pt idx="293">
                  <c:v>3.4364285714285714</c:v>
                </c:pt>
                <c:pt idx="294">
                  <c:v>3.4335714285714292</c:v>
                </c:pt>
                <c:pt idx="295">
                  <c:v>3.4385714285714282</c:v>
                </c:pt>
                <c:pt idx="296">
                  <c:v>3.4466666666666663</c:v>
                </c:pt>
                <c:pt idx="297">
                  <c:v>3.4446666666666657</c:v>
                </c:pt>
                <c:pt idx="298">
                  <c:v>3.452</c:v>
                </c:pt>
                <c:pt idx="299">
                  <c:v>3.4693333333333332</c:v>
                </c:pt>
                <c:pt idx="300">
                  <c:v>3.4549999999999996</c:v>
                </c:pt>
                <c:pt idx="301">
                  <c:v>3.4514285714285715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17C-413A-B42E-668396FAE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122080"/>
        <c:axId val="429115424"/>
      </c:lineChart>
      <c:catAx>
        <c:axId val="4291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15424"/>
        <c:crosses val="autoZero"/>
        <c:auto val="1"/>
        <c:lblAlgn val="ctr"/>
        <c:lblOffset val="100"/>
        <c:tickLblSkip val="10"/>
        <c:noMultiLvlLbl val="0"/>
      </c:catAx>
      <c:valAx>
        <c:axId val="429115424"/>
        <c:scaling>
          <c:orientation val="minMax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2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2000"/>
              <a:t>4...9 laktatsiooni lehmad</a:t>
            </a:r>
            <a:endParaRPr lang="en-GB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'4+ lakt'!$F$1</c:f>
              <c:strCache>
                <c:ptCount val="1"/>
                <c:pt idx="0">
                  <c:v>Kontroll rasv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'4+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'4+ lakt'!$F$2:$F$303</c:f>
              <c:numCache>
                <c:formatCode>General</c:formatCode>
                <c:ptCount val="302"/>
                <c:pt idx="0">
                  <c:v>3.1133333333333337</c:v>
                </c:pt>
                <c:pt idx="1">
                  <c:v>3.6038095238095234</c:v>
                </c:pt>
                <c:pt idx="2">
                  <c:v>3.7238095238095235</c:v>
                </c:pt>
                <c:pt idx="3">
                  <c:v>3.7838095238095222</c:v>
                </c:pt>
                <c:pt idx="4">
                  <c:v>3.7971428571428567</c:v>
                </c:pt>
                <c:pt idx="5">
                  <c:v>3.7704545454545451</c:v>
                </c:pt>
                <c:pt idx="6">
                  <c:v>3.8404545454545445</c:v>
                </c:pt>
                <c:pt idx="7">
                  <c:v>3.8604545454545431</c:v>
                </c:pt>
                <c:pt idx="8">
                  <c:v>3.8830434782608703</c:v>
                </c:pt>
                <c:pt idx="9">
                  <c:v>3.907391304347823</c:v>
                </c:pt>
                <c:pt idx="10">
                  <c:v>3.9039130434782598</c:v>
                </c:pt>
                <c:pt idx="11">
                  <c:v>3.8636363636363629</c:v>
                </c:pt>
                <c:pt idx="12">
                  <c:v>3.8231818181818173</c:v>
                </c:pt>
                <c:pt idx="13">
                  <c:v>3.8077272727272726</c:v>
                </c:pt>
                <c:pt idx="14">
                  <c:v>3.7349999999999994</c:v>
                </c:pt>
                <c:pt idx="15">
                  <c:v>3.6768181818181827</c:v>
                </c:pt>
                <c:pt idx="16">
                  <c:v>3.6113636363636359</c:v>
                </c:pt>
                <c:pt idx="17">
                  <c:v>3.5354545454545443</c:v>
                </c:pt>
                <c:pt idx="18">
                  <c:v>3.4668181818181818</c:v>
                </c:pt>
                <c:pt idx="19">
                  <c:v>3.4477272727272723</c:v>
                </c:pt>
                <c:pt idx="20">
                  <c:v>3.4186363636363639</c:v>
                </c:pt>
                <c:pt idx="21">
                  <c:v>3.4181818181818175</c:v>
                </c:pt>
                <c:pt idx="22">
                  <c:v>3.4354545454545455</c:v>
                </c:pt>
                <c:pt idx="23">
                  <c:v>3.461818181818181</c:v>
                </c:pt>
                <c:pt idx="24">
                  <c:v>3.439545454545454</c:v>
                </c:pt>
                <c:pt idx="25">
                  <c:v>3.4745454545454537</c:v>
                </c:pt>
                <c:pt idx="26">
                  <c:v>3.4831818181818175</c:v>
                </c:pt>
                <c:pt idx="27">
                  <c:v>3.4931818181818173</c:v>
                </c:pt>
                <c:pt idx="28">
                  <c:v>3.4754545454545447</c:v>
                </c:pt>
                <c:pt idx="29">
                  <c:v>3.4909090909090903</c:v>
                </c:pt>
                <c:pt idx="30">
                  <c:v>3.503181818181818</c:v>
                </c:pt>
                <c:pt idx="31">
                  <c:v>3.5342857142857147</c:v>
                </c:pt>
                <c:pt idx="32">
                  <c:v>3.567619047619047</c:v>
                </c:pt>
                <c:pt idx="33">
                  <c:v>3.5540909090909083</c:v>
                </c:pt>
                <c:pt idx="34">
                  <c:v>3.5986363636363619</c:v>
                </c:pt>
                <c:pt idx="35">
                  <c:v>3.6390909090909074</c:v>
                </c:pt>
                <c:pt idx="36">
                  <c:v>3.6418181818181821</c:v>
                </c:pt>
                <c:pt idx="37">
                  <c:v>3.627272727272727</c:v>
                </c:pt>
                <c:pt idx="38">
                  <c:v>3.5959090909090903</c:v>
                </c:pt>
                <c:pt idx="39">
                  <c:v>3.5547619047619046</c:v>
                </c:pt>
                <c:pt idx="40">
                  <c:v>3.5084999999999993</c:v>
                </c:pt>
                <c:pt idx="41">
                  <c:v>3.5144999999999982</c:v>
                </c:pt>
                <c:pt idx="42">
                  <c:v>3.4782352941176473</c:v>
                </c:pt>
                <c:pt idx="43">
                  <c:v>3.5077777777777777</c:v>
                </c:pt>
                <c:pt idx="44">
                  <c:v>3.5977272727272709</c:v>
                </c:pt>
                <c:pt idx="45">
                  <c:v>3.6385714285714292</c:v>
                </c:pt>
                <c:pt idx="46">
                  <c:v>3.668095238095237</c:v>
                </c:pt>
                <c:pt idx="47">
                  <c:v>3.714545454545453</c:v>
                </c:pt>
                <c:pt idx="48">
                  <c:v>3.7495454545454523</c:v>
                </c:pt>
                <c:pt idx="49">
                  <c:v>3.8190476190476184</c:v>
                </c:pt>
                <c:pt idx="50">
                  <c:v>3.8876190476190455</c:v>
                </c:pt>
                <c:pt idx="51">
                  <c:v>3.884545454545453</c:v>
                </c:pt>
                <c:pt idx="52">
                  <c:v>3.92904761904762</c:v>
                </c:pt>
                <c:pt idx="53">
                  <c:v>3.9457142857142844</c:v>
                </c:pt>
                <c:pt idx="54">
                  <c:v>3.9389999999999987</c:v>
                </c:pt>
                <c:pt idx="55">
                  <c:v>3.8949999999999982</c:v>
                </c:pt>
                <c:pt idx="56">
                  <c:v>3.8810000000000002</c:v>
                </c:pt>
                <c:pt idx="57">
                  <c:v>3.8969999999999976</c:v>
                </c:pt>
                <c:pt idx="58">
                  <c:v>3.9124999999999979</c:v>
                </c:pt>
                <c:pt idx="59">
                  <c:v>3.9073684210526314</c:v>
                </c:pt>
                <c:pt idx="60">
                  <c:v>3.9084210526315779</c:v>
                </c:pt>
                <c:pt idx="61">
                  <c:v>3.9154999999999971</c:v>
                </c:pt>
                <c:pt idx="62">
                  <c:v>3.9029999999999978</c:v>
                </c:pt>
                <c:pt idx="63">
                  <c:v>3.94315789473684</c:v>
                </c:pt>
                <c:pt idx="64">
                  <c:v>3.9605555555555552</c:v>
                </c:pt>
                <c:pt idx="65">
                  <c:v>4.0294444444444384</c:v>
                </c:pt>
                <c:pt idx="66">
                  <c:v>4.0372222222222209</c:v>
                </c:pt>
                <c:pt idx="67">
                  <c:v>4.0221052631578926</c:v>
                </c:pt>
                <c:pt idx="68">
                  <c:v>4.0384210526315751</c:v>
                </c:pt>
                <c:pt idx="69">
                  <c:v>4.0526315789473664</c:v>
                </c:pt>
                <c:pt idx="70">
                  <c:v>4.0621052631578927</c:v>
                </c:pt>
                <c:pt idx="71">
                  <c:v>4.0278947368421036</c:v>
                </c:pt>
                <c:pt idx="72">
                  <c:v>3.9952631578947346</c:v>
                </c:pt>
                <c:pt idx="73">
                  <c:v>3.9857894736842079</c:v>
                </c:pt>
                <c:pt idx="74">
                  <c:v>3.9884210526315775</c:v>
                </c:pt>
                <c:pt idx="75">
                  <c:v>3.9963157894736825</c:v>
                </c:pt>
                <c:pt idx="76">
                  <c:v>3.9899999999999971</c:v>
                </c:pt>
                <c:pt idx="77">
                  <c:v>3.9855555555555546</c:v>
                </c:pt>
                <c:pt idx="78">
                  <c:v>3.9922222222222206</c:v>
                </c:pt>
                <c:pt idx="79">
                  <c:v>4.0368421052631556</c:v>
                </c:pt>
                <c:pt idx="80">
                  <c:v>4.0431578947368392</c:v>
                </c:pt>
                <c:pt idx="81">
                  <c:v>4.0478947368421059</c:v>
                </c:pt>
                <c:pt idx="82">
                  <c:v>4.0589473684210491</c:v>
                </c:pt>
                <c:pt idx="83">
                  <c:v>4.1031578947368414</c:v>
                </c:pt>
                <c:pt idx="84">
                  <c:v>4.1299999999999981</c:v>
                </c:pt>
                <c:pt idx="85">
                  <c:v>4.1649999999999965</c:v>
                </c:pt>
                <c:pt idx="86">
                  <c:v>4.078888888888887</c:v>
                </c:pt>
                <c:pt idx="87">
                  <c:v>4.068947368421048</c:v>
                </c:pt>
                <c:pt idx="88">
                  <c:v>4.0957894736842091</c:v>
                </c:pt>
                <c:pt idx="89">
                  <c:v>4.0905263157894733</c:v>
                </c:pt>
                <c:pt idx="90">
                  <c:v>4.0715789473684172</c:v>
                </c:pt>
                <c:pt idx="91">
                  <c:v>4.0957894736842055</c:v>
                </c:pt>
                <c:pt idx="92">
                  <c:v>4.1299999999999963</c:v>
                </c:pt>
                <c:pt idx="93">
                  <c:v>4.1805263157894714</c:v>
                </c:pt>
                <c:pt idx="94">
                  <c:v>4.1961111111111062</c:v>
                </c:pt>
                <c:pt idx="95">
                  <c:v>4.1866666666666648</c:v>
                </c:pt>
                <c:pt idx="96">
                  <c:v>4.1976470588235237</c:v>
                </c:pt>
                <c:pt idx="97">
                  <c:v>4.2123529411764684</c:v>
                </c:pt>
                <c:pt idx="98">
                  <c:v>4.2287499999999962</c:v>
                </c:pt>
                <c:pt idx="99">
                  <c:v>4.2493749999999979</c:v>
                </c:pt>
                <c:pt idx="100">
                  <c:v>4.3177777777777759</c:v>
                </c:pt>
                <c:pt idx="101">
                  <c:v>4.2844444444444427</c:v>
                </c:pt>
                <c:pt idx="102">
                  <c:v>4.2611111111111093</c:v>
                </c:pt>
                <c:pt idx="103">
                  <c:v>4.2294444444444403</c:v>
                </c:pt>
                <c:pt idx="104">
                  <c:v>4.2322222222222194</c:v>
                </c:pt>
                <c:pt idx="105">
                  <c:v>4.1999999999999993</c:v>
                </c:pt>
                <c:pt idx="106">
                  <c:v>4.1977777777777732</c:v>
                </c:pt>
                <c:pt idx="107">
                  <c:v>4.2011111111111106</c:v>
                </c:pt>
                <c:pt idx="108">
                  <c:v>4.2227777777777771</c:v>
                </c:pt>
                <c:pt idx="109">
                  <c:v>4.2449999999999974</c:v>
                </c:pt>
                <c:pt idx="110">
                  <c:v>4.2355555555555515</c:v>
                </c:pt>
                <c:pt idx="111">
                  <c:v>4.2238888888888884</c:v>
                </c:pt>
                <c:pt idx="112">
                  <c:v>4.2255555555555535</c:v>
                </c:pt>
                <c:pt idx="113">
                  <c:v>4.2005555555555505</c:v>
                </c:pt>
                <c:pt idx="114">
                  <c:v>4.1855555555555544</c:v>
                </c:pt>
                <c:pt idx="115">
                  <c:v>4.1322222222222207</c:v>
                </c:pt>
                <c:pt idx="116">
                  <c:v>4.1364705882352917</c:v>
                </c:pt>
                <c:pt idx="117">
                  <c:v>4.1329411764705846</c:v>
                </c:pt>
                <c:pt idx="118">
                  <c:v>4.1235294117647054</c:v>
                </c:pt>
                <c:pt idx="119">
                  <c:v>4.1229411764705857</c:v>
                </c:pt>
                <c:pt idx="120">
                  <c:v>4.1252941176470559</c:v>
                </c:pt>
                <c:pt idx="121">
                  <c:v>4.1223529411764677</c:v>
                </c:pt>
                <c:pt idx="122">
                  <c:v>4.1723529411764657</c:v>
                </c:pt>
                <c:pt idx="123">
                  <c:v>4.1705882352941153</c:v>
                </c:pt>
                <c:pt idx="124">
                  <c:v>4.2152941176470566</c:v>
                </c:pt>
                <c:pt idx="125">
                  <c:v>4.245294117647056</c:v>
                </c:pt>
                <c:pt idx="126">
                  <c:v>4.2505882352941153</c:v>
                </c:pt>
                <c:pt idx="127">
                  <c:v>4.2670588235294096</c:v>
                </c:pt>
                <c:pt idx="128">
                  <c:v>4.219999999999998</c:v>
                </c:pt>
                <c:pt idx="129">
                  <c:v>4.2458823529411749</c:v>
                </c:pt>
                <c:pt idx="130">
                  <c:v>4.2476470588235298</c:v>
                </c:pt>
                <c:pt idx="131">
                  <c:v>4.3011764705882305</c:v>
                </c:pt>
                <c:pt idx="132">
                  <c:v>4.2847058823529371</c:v>
                </c:pt>
                <c:pt idx="133">
                  <c:v>4.2752941176470571</c:v>
                </c:pt>
                <c:pt idx="134">
                  <c:v>4.2782352941176436</c:v>
                </c:pt>
                <c:pt idx="135">
                  <c:v>4.2888235294117605</c:v>
                </c:pt>
                <c:pt idx="136">
                  <c:v>4.2929411764705883</c:v>
                </c:pt>
                <c:pt idx="137">
                  <c:v>4.33</c:v>
                </c:pt>
                <c:pt idx="138">
                  <c:v>4.27470588235294</c:v>
                </c:pt>
                <c:pt idx="139">
                  <c:v>4.2635294117647042</c:v>
                </c:pt>
                <c:pt idx="140">
                  <c:v>4.2288235294117626</c:v>
                </c:pt>
                <c:pt idx="141">
                  <c:v>4.2182352941176413</c:v>
                </c:pt>
                <c:pt idx="142">
                  <c:v>4.1782352941176448</c:v>
                </c:pt>
                <c:pt idx="143">
                  <c:v>4.1382352941176457</c:v>
                </c:pt>
                <c:pt idx="144">
                  <c:v>4.1352941176470566</c:v>
                </c:pt>
                <c:pt idx="145">
                  <c:v>4.1647058823529379</c:v>
                </c:pt>
                <c:pt idx="146">
                  <c:v>4.2111764705882324</c:v>
                </c:pt>
                <c:pt idx="147">
                  <c:v>4.1823529411764682</c:v>
                </c:pt>
                <c:pt idx="148">
                  <c:v>4.0811764705882325</c:v>
                </c:pt>
                <c:pt idx="149">
                  <c:v>4.1876470588235248</c:v>
                </c:pt>
                <c:pt idx="150">
                  <c:v>4.2929411764705847</c:v>
                </c:pt>
                <c:pt idx="151">
                  <c:v>4.2929411764705865</c:v>
                </c:pt>
                <c:pt idx="152">
                  <c:v>4.2817647058823507</c:v>
                </c:pt>
                <c:pt idx="153">
                  <c:v>4.2570588235294071</c:v>
                </c:pt>
                <c:pt idx="154">
                  <c:v>4.2549999999999981</c:v>
                </c:pt>
                <c:pt idx="155">
                  <c:v>4.2362499999999992</c:v>
                </c:pt>
                <c:pt idx="156">
                  <c:v>4.2181249999999997</c:v>
                </c:pt>
                <c:pt idx="157">
                  <c:v>4.1862499999999985</c:v>
                </c:pt>
                <c:pt idx="158">
                  <c:v>4.1675000000000004</c:v>
                </c:pt>
                <c:pt idx="159">
                  <c:v>4.1393749999999949</c:v>
                </c:pt>
                <c:pt idx="160">
                  <c:v>4.1293749999999969</c:v>
                </c:pt>
                <c:pt idx="161">
                  <c:v>4.1106249999999989</c:v>
                </c:pt>
                <c:pt idx="162">
                  <c:v>4.128124999999998</c:v>
                </c:pt>
                <c:pt idx="163">
                  <c:v>4.1199999999999966</c:v>
                </c:pt>
                <c:pt idx="164">
                  <c:v>4.1356249999999966</c:v>
                </c:pt>
                <c:pt idx="165">
                  <c:v>4.0825000000000005</c:v>
                </c:pt>
                <c:pt idx="166">
                  <c:v>4.081249999999998</c:v>
                </c:pt>
                <c:pt idx="167">
                  <c:v>4.0968749999999989</c:v>
                </c:pt>
                <c:pt idx="168">
                  <c:v>4.1262499999999971</c:v>
                </c:pt>
                <c:pt idx="169">
                  <c:v>4.1337499999999983</c:v>
                </c:pt>
                <c:pt idx="170">
                  <c:v>4.1387499999999982</c:v>
                </c:pt>
                <c:pt idx="171">
                  <c:v>4.1443749999999975</c:v>
                </c:pt>
                <c:pt idx="172">
                  <c:v>4.1493749999999983</c:v>
                </c:pt>
                <c:pt idx="173">
                  <c:v>4.1668749999999992</c:v>
                </c:pt>
                <c:pt idx="174">
                  <c:v>4.1687499999999975</c:v>
                </c:pt>
                <c:pt idx="175">
                  <c:v>4.2006249999999961</c:v>
                </c:pt>
                <c:pt idx="176">
                  <c:v>4.2118749999999974</c:v>
                </c:pt>
                <c:pt idx="177">
                  <c:v>4.244374999999998</c:v>
                </c:pt>
                <c:pt idx="178">
                  <c:v>4.2362499999999983</c:v>
                </c:pt>
                <c:pt idx="179">
                  <c:v>4.2424999999999962</c:v>
                </c:pt>
                <c:pt idx="180">
                  <c:v>4.2418749999999967</c:v>
                </c:pt>
                <c:pt idx="181">
                  <c:v>4.2006249999999969</c:v>
                </c:pt>
                <c:pt idx="182">
                  <c:v>4.1443749999999957</c:v>
                </c:pt>
                <c:pt idx="183">
                  <c:v>4.1256249999999977</c:v>
                </c:pt>
                <c:pt idx="184">
                  <c:v>4.0986666666666656</c:v>
                </c:pt>
                <c:pt idx="185">
                  <c:v>4.081999999999999</c:v>
                </c:pt>
                <c:pt idx="186">
                  <c:v>4.0819999999999999</c:v>
                </c:pt>
                <c:pt idx="187">
                  <c:v>4.0853333333333319</c:v>
                </c:pt>
                <c:pt idx="188">
                  <c:v>4.1066666666666629</c:v>
                </c:pt>
                <c:pt idx="189">
                  <c:v>4.1326666666666672</c:v>
                </c:pt>
                <c:pt idx="190">
                  <c:v>4.1433333333333344</c:v>
                </c:pt>
                <c:pt idx="191">
                  <c:v>4.1573333333333311</c:v>
                </c:pt>
                <c:pt idx="192">
                  <c:v>4.1633333333333296</c:v>
                </c:pt>
                <c:pt idx="193">
                  <c:v>4.1626666666666647</c:v>
                </c:pt>
                <c:pt idx="194">
                  <c:v>4.1566666666666654</c:v>
                </c:pt>
                <c:pt idx="195">
                  <c:v>4.1486666666666654</c:v>
                </c:pt>
                <c:pt idx="196">
                  <c:v>4.1379999999999981</c:v>
                </c:pt>
                <c:pt idx="197">
                  <c:v>4.1199999999999983</c:v>
                </c:pt>
                <c:pt idx="198">
                  <c:v>4.1293333333333315</c:v>
                </c:pt>
                <c:pt idx="199">
                  <c:v>4.1099999999999977</c:v>
                </c:pt>
                <c:pt idx="200">
                  <c:v>4.0913333333333304</c:v>
                </c:pt>
                <c:pt idx="201">
                  <c:v>4.0893333333333306</c:v>
                </c:pt>
                <c:pt idx="202">
                  <c:v>4.089999999999999</c:v>
                </c:pt>
                <c:pt idx="203">
                  <c:v>4.1106666666666678</c:v>
                </c:pt>
                <c:pt idx="204">
                  <c:v>4.1266666666666625</c:v>
                </c:pt>
                <c:pt idx="205">
                  <c:v>4.1126666666666631</c:v>
                </c:pt>
                <c:pt idx="206">
                  <c:v>4.1319999999999952</c:v>
                </c:pt>
                <c:pt idx="207">
                  <c:v>4.1459999999999972</c:v>
                </c:pt>
                <c:pt idx="208">
                  <c:v>4.1453333333333289</c:v>
                </c:pt>
                <c:pt idx="209">
                  <c:v>4.1606666666666605</c:v>
                </c:pt>
                <c:pt idx="210">
                  <c:v>4.1546666666666638</c:v>
                </c:pt>
                <c:pt idx="211">
                  <c:v>4.1386666666666638</c:v>
                </c:pt>
                <c:pt idx="212">
                  <c:v>4.1786666666666656</c:v>
                </c:pt>
                <c:pt idx="213">
                  <c:v>4.1879999999999962</c:v>
                </c:pt>
                <c:pt idx="214">
                  <c:v>4.1959999999999971</c:v>
                </c:pt>
                <c:pt idx="215">
                  <c:v>4.2386666666666635</c:v>
                </c:pt>
                <c:pt idx="216">
                  <c:v>4.1657142857142819</c:v>
                </c:pt>
                <c:pt idx="217">
                  <c:v>4.157142857142853</c:v>
                </c:pt>
                <c:pt idx="218">
                  <c:v>4.1549999999999967</c:v>
                </c:pt>
                <c:pt idx="219">
                  <c:v>4.1464285714285714</c:v>
                </c:pt>
                <c:pt idx="220">
                  <c:v>4.1271428571428554</c:v>
                </c:pt>
                <c:pt idx="221">
                  <c:v>4.131428571428569</c:v>
                </c:pt>
                <c:pt idx="222">
                  <c:v>4.1364285714285689</c:v>
                </c:pt>
                <c:pt idx="223">
                  <c:v>4.1828571428571424</c:v>
                </c:pt>
                <c:pt idx="224">
                  <c:v>4.2021428571428556</c:v>
                </c:pt>
                <c:pt idx="225">
                  <c:v>4.2185714285714262</c:v>
                </c:pt>
                <c:pt idx="226">
                  <c:v>4.1899999999999942</c:v>
                </c:pt>
                <c:pt idx="227">
                  <c:v>4.2307692307692282</c:v>
                </c:pt>
                <c:pt idx="228">
                  <c:v>4.2453846153846122</c:v>
                </c:pt>
                <c:pt idx="229">
                  <c:v>4.2469230769230695</c:v>
                </c:pt>
                <c:pt idx="230">
                  <c:v>4.2346153846153829</c:v>
                </c:pt>
                <c:pt idx="231">
                  <c:v>4.240769230769228</c:v>
                </c:pt>
                <c:pt idx="232">
                  <c:v>4.2199999999999989</c:v>
                </c:pt>
                <c:pt idx="233">
                  <c:v>4.2253846153846126</c:v>
                </c:pt>
                <c:pt idx="234">
                  <c:v>4.2061538461538452</c:v>
                </c:pt>
                <c:pt idx="235">
                  <c:v>4.2184615384615363</c:v>
                </c:pt>
                <c:pt idx="236">
                  <c:v>4.2323076923076899</c:v>
                </c:pt>
                <c:pt idx="237">
                  <c:v>4.2323076923076881</c:v>
                </c:pt>
                <c:pt idx="238">
                  <c:v>4.2407692307692297</c:v>
                </c:pt>
                <c:pt idx="239">
                  <c:v>4.2592307692307676</c:v>
                </c:pt>
                <c:pt idx="240">
                  <c:v>4.2792307692307663</c:v>
                </c:pt>
                <c:pt idx="241">
                  <c:v>4.2676923076923057</c:v>
                </c:pt>
                <c:pt idx="242">
                  <c:v>4.2761538461538429</c:v>
                </c:pt>
                <c:pt idx="243">
                  <c:v>4.2730769230769212</c:v>
                </c:pt>
                <c:pt idx="244">
                  <c:v>4.2853846153846122</c:v>
                </c:pt>
                <c:pt idx="245">
                  <c:v>4.2669230769230735</c:v>
                </c:pt>
                <c:pt idx="246">
                  <c:v>4.2599999999999918</c:v>
                </c:pt>
                <c:pt idx="247">
                  <c:v>4.2161538461538459</c:v>
                </c:pt>
                <c:pt idx="248">
                  <c:v>4.2653846153846109</c:v>
                </c:pt>
                <c:pt idx="249">
                  <c:v>4.2953846153846147</c:v>
                </c:pt>
                <c:pt idx="250">
                  <c:v>4.2607692307692284</c:v>
                </c:pt>
                <c:pt idx="251">
                  <c:v>4.3115384615384587</c:v>
                </c:pt>
                <c:pt idx="252">
                  <c:v>4.3376923076923077</c:v>
                </c:pt>
                <c:pt idx="253">
                  <c:v>4.354615384615383</c:v>
                </c:pt>
                <c:pt idx="254">
                  <c:v>4.4107692307692297</c:v>
                </c:pt>
                <c:pt idx="255">
                  <c:v>4.3491666666666662</c:v>
                </c:pt>
                <c:pt idx="256">
                  <c:v>4.3616666666666672</c:v>
                </c:pt>
                <c:pt idx="257">
                  <c:v>4.3733333333333322</c:v>
                </c:pt>
                <c:pt idx="258">
                  <c:v>4.3758333333333317</c:v>
                </c:pt>
                <c:pt idx="259">
                  <c:v>4.3227272727272688</c:v>
                </c:pt>
                <c:pt idx="260">
                  <c:v>4.319090909090904</c:v>
                </c:pt>
                <c:pt idx="261">
                  <c:v>4.3072727272727258</c:v>
                </c:pt>
                <c:pt idx="262">
                  <c:v>4.3199999999999967</c:v>
                </c:pt>
                <c:pt idx="263">
                  <c:v>4.3054545454545439</c:v>
                </c:pt>
                <c:pt idx="264">
                  <c:v>4.273636363636359</c:v>
                </c:pt>
                <c:pt idx="265">
                  <c:v>4.2672727272727222</c:v>
                </c:pt>
                <c:pt idx="266">
                  <c:v>4.2818181818181777</c:v>
                </c:pt>
                <c:pt idx="267">
                  <c:v>4.2754545454545418</c:v>
                </c:pt>
                <c:pt idx="268">
                  <c:v>4.2572727272727207</c:v>
                </c:pt>
                <c:pt idx="269">
                  <c:v>4.2490909090909099</c:v>
                </c:pt>
                <c:pt idx="270">
                  <c:v>4.2572727272727269</c:v>
                </c:pt>
                <c:pt idx="271">
                  <c:v>4.2854545454545399</c:v>
                </c:pt>
                <c:pt idx="272">
                  <c:v>4.3236363636363588</c:v>
                </c:pt>
                <c:pt idx="273">
                  <c:v>4.3172727272727265</c:v>
                </c:pt>
                <c:pt idx="274">
                  <c:v>4.3427272727272683</c:v>
                </c:pt>
                <c:pt idx="275">
                  <c:v>4.3463636363636349</c:v>
                </c:pt>
                <c:pt idx="276">
                  <c:v>4.3309090909090848</c:v>
                </c:pt>
                <c:pt idx="277">
                  <c:v>4.3463636363636349</c:v>
                </c:pt>
                <c:pt idx="278">
                  <c:v>4.3472727272727267</c:v>
                </c:pt>
                <c:pt idx="279">
                  <c:v>4.33</c:v>
                </c:pt>
                <c:pt idx="280">
                  <c:v>4.4181818181818162</c:v>
                </c:pt>
                <c:pt idx="281">
                  <c:v>4.399999999999995</c:v>
                </c:pt>
                <c:pt idx="282">
                  <c:v>4.438181818181814</c:v>
                </c:pt>
                <c:pt idx="283">
                  <c:v>4.4240000000000004</c:v>
                </c:pt>
                <c:pt idx="284">
                  <c:v>4.3859999999999975</c:v>
                </c:pt>
                <c:pt idx="285">
                  <c:v>4.3212499999999983</c:v>
                </c:pt>
                <c:pt idx="286">
                  <c:v>4.3137499999999926</c:v>
                </c:pt>
                <c:pt idx="287">
                  <c:v>4.2649999999999979</c:v>
                </c:pt>
                <c:pt idx="288">
                  <c:v>4.2228571428571398</c:v>
                </c:pt>
                <c:pt idx="289">
                  <c:v>4.2142857142857082</c:v>
                </c:pt>
                <c:pt idx="290">
                  <c:v>4.2428571428571429</c:v>
                </c:pt>
                <c:pt idx="291">
                  <c:v>4.2685714285714225</c:v>
                </c:pt>
                <c:pt idx="292">
                  <c:v>4.3233333333333333</c:v>
                </c:pt>
                <c:pt idx="293">
                  <c:v>4.2933333333333339</c:v>
                </c:pt>
                <c:pt idx="294">
                  <c:v>4.3099999999999961</c:v>
                </c:pt>
                <c:pt idx="295">
                  <c:v>4.2620000000000005</c:v>
                </c:pt>
                <c:pt idx="296">
                  <c:v>4.2024999999999997</c:v>
                </c:pt>
                <c:pt idx="297">
                  <c:v>4.1775000000000002</c:v>
                </c:pt>
                <c:pt idx="298">
                  <c:v>4.1999999999999993</c:v>
                </c:pt>
                <c:pt idx="299">
                  <c:v>4.172499999999995</c:v>
                </c:pt>
                <c:pt idx="300">
                  <c:v>4.2449999999999903</c:v>
                </c:pt>
                <c:pt idx="301">
                  <c:v>4.2375000000000007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1B-473B-9E04-9021ECC39305}"/>
            </c:ext>
          </c:extLst>
        </c:ser>
        <c:ser>
          <c:idx val="1"/>
          <c:order val="1"/>
          <c:tx>
            <c:strRef>
              <c:f>'4+ lakt'!$G$1</c:f>
              <c:strCache>
                <c:ptCount val="1"/>
                <c:pt idx="0">
                  <c:v>Kontroll valk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'4+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'4+ lakt'!$G$2:$G$303</c:f>
              <c:numCache>
                <c:formatCode>General</c:formatCode>
                <c:ptCount val="302"/>
                <c:pt idx="0">
                  <c:v>4.1066666666666656</c:v>
                </c:pt>
                <c:pt idx="1">
                  <c:v>3.9771428571428555</c:v>
                </c:pt>
                <c:pt idx="2">
                  <c:v>3.8385714285714281</c:v>
                </c:pt>
                <c:pt idx="3">
                  <c:v>3.7542857142857136</c:v>
                </c:pt>
                <c:pt idx="4">
                  <c:v>3.6071428571428572</c:v>
                </c:pt>
                <c:pt idx="5">
                  <c:v>3.4318181818181825</c:v>
                </c:pt>
                <c:pt idx="6">
                  <c:v>3.3099999999999996</c:v>
                </c:pt>
                <c:pt idx="7">
                  <c:v>3.2231818181818186</c:v>
                </c:pt>
                <c:pt idx="8">
                  <c:v>3.1660869565217387</c:v>
                </c:pt>
                <c:pt idx="9">
                  <c:v>3.1308695652173917</c:v>
                </c:pt>
                <c:pt idx="10">
                  <c:v>3.1147826086956529</c:v>
                </c:pt>
                <c:pt idx="11">
                  <c:v>3.0990909090909087</c:v>
                </c:pt>
                <c:pt idx="12">
                  <c:v>3.0881818181818179</c:v>
                </c:pt>
                <c:pt idx="13">
                  <c:v>3.0900000000000003</c:v>
                </c:pt>
                <c:pt idx="14">
                  <c:v>3.0945454545454543</c:v>
                </c:pt>
                <c:pt idx="15">
                  <c:v>3.1145454545454552</c:v>
                </c:pt>
                <c:pt idx="16">
                  <c:v>3.1345454545454543</c:v>
                </c:pt>
                <c:pt idx="17">
                  <c:v>3.1231818181818185</c:v>
                </c:pt>
                <c:pt idx="18">
                  <c:v>3.105454545454545</c:v>
                </c:pt>
                <c:pt idx="19">
                  <c:v>3.1072727272727265</c:v>
                </c:pt>
                <c:pt idx="20">
                  <c:v>3.1431818181818185</c:v>
                </c:pt>
                <c:pt idx="21">
                  <c:v>3.1727272727272733</c:v>
                </c:pt>
                <c:pt idx="22">
                  <c:v>3.2022727272727276</c:v>
                </c:pt>
                <c:pt idx="23">
                  <c:v>3.2245454545454546</c:v>
                </c:pt>
                <c:pt idx="24">
                  <c:v>3.2390909090909101</c:v>
                </c:pt>
                <c:pt idx="25">
                  <c:v>3.2540909090909085</c:v>
                </c:pt>
                <c:pt idx="26">
                  <c:v>3.2613636363636371</c:v>
                </c:pt>
                <c:pt idx="27">
                  <c:v>3.2640909090909092</c:v>
                </c:pt>
                <c:pt idx="28">
                  <c:v>3.247727272727273</c:v>
                </c:pt>
                <c:pt idx="29">
                  <c:v>3.2427272727272727</c:v>
                </c:pt>
                <c:pt idx="30">
                  <c:v>3.2590909090909093</c:v>
                </c:pt>
                <c:pt idx="31">
                  <c:v>3.2690476190476185</c:v>
                </c:pt>
                <c:pt idx="32">
                  <c:v>3.2804761904761905</c:v>
                </c:pt>
                <c:pt idx="33">
                  <c:v>3.2813636363636363</c:v>
                </c:pt>
                <c:pt idx="34">
                  <c:v>3.2963636363636364</c:v>
                </c:pt>
                <c:pt idx="35">
                  <c:v>3.3218181818181822</c:v>
                </c:pt>
                <c:pt idx="36">
                  <c:v>3.3290909090909087</c:v>
                </c:pt>
                <c:pt idx="37">
                  <c:v>3.333181818181818</c:v>
                </c:pt>
                <c:pt idx="38">
                  <c:v>3.3468181818181808</c:v>
                </c:pt>
                <c:pt idx="39">
                  <c:v>3.3538095238095242</c:v>
                </c:pt>
                <c:pt idx="40">
                  <c:v>3.3490000000000002</c:v>
                </c:pt>
                <c:pt idx="41">
                  <c:v>3.3884999999999996</c:v>
                </c:pt>
                <c:pt idx="42">
                  <c:v>3.414117647058823</c:v>
                </c:pt>
                <c:pt idx="43">
                  <c:v>3.401666666666666</c:v>
                </c:pt>
                <c:pt idx="44">
                  <c:v>3.3863636363636362</c:v>
                </c:pt>
                <c:pt idx="45">
                  <c:v>3.3799999999999994</c:v>
                </c:pt>
                <c:pt idx="46">
                  <c:v>3.3785714285714286</c:v>
                </c:pt>
                <c:pt idx="47">
                  <c:v>3.416363636363636</c:v>
                </c:pt>
                <c:pt idx="48">
                  <c:v>3.4081818181818178</c:v>
                </c:pt>
                <c:pt idx="49">
                  <c:v>3.4128571428571437</c:v>
                </c:pt>
                <c:pt idx="50">
                  <c:v>3.44</c:v>
                </c:pt>
                <c:pt idx="51">
                  <c:v>3.4504545454545448</c:v>
                </c:pt>
                <c:pt idx="52">
                  <c:v>3.465238095238095</c:v>
                </c:pt>
                <c:pt idx="53">
                  <c:v>3.4714285714285715</c:v>
                </c:pt>
                <c:pt idx="54">
                  <c:v>3.4735</c:v>
                </c:pt>
                <c:pt idx="55">
                  <c:v>3.4720000000000004</c:v>
                </c:pt>
                <c:pt idx="56">
                  <c:v>3.4714999999999998</c:v>
                </c:pt>
                <c:pt idx="57">
                  <c:v>3.4609999999999999</c:v>
                </c:pt>
                <c:pt idx="58">
                  <c:v>3.4769999999999994</c:v>
                </c:pt>
                <c:pt idx="59">
                  <c:v>3.4957894736842108</c:v>
                </c:pt>
                <c:pt idx="60">
                  <c:v>3.51</c:v>
                </c:pt>
                <c:pt idx="61">
                  <c:v>3.4940000000000007</c:v>
                </c:pt>
                <c:pt idx="62">
                  <c:v>3.4989999999999997</c:v>
                </c:pt>
                <c:pt idx="63">
                  <c:v>3.501052631578947</c:v>
                </c:pt>
                <c:pt idx="64">
                  <c:v>3.494444444444444</c:v>
                </c:pt>
                <c:pt idx="65">
                  <c:v>3.5333333333333328</c:v>
                </c:pt>
                <c:pt idx="66">
                  <c:v>3.5444444444444438</c:v>
                </c:pt>
                <c:pt idx="67">
                  <c:v>3.5336842105263164</c:v>
                </c:pt>
                <c:pt idx="68">
                  <c:v>3.53</c:v>
                </c:pt>
                <c:pt idx="69">
                  <c:v>3.5147368421052634</c:v>
                </c:pt>
                <c:pt idx="70">
                  <c:v>3.5078947368421041</c:v>
                </c:pt>
                <c:pt idx="71">
                  <c:v>3.5168421052631573</c:v>
                </c:pt>
                <c:pt idx="72">
                  <c:v>3.4957894736842108</c:v>
                </c:pt>
                <c:pt idx="73">
                  <c:v>3.4831578947368427</c:v>
                </c:pt>
                <c:pt idx="74">
                  <c:v>3.4821052631578944</c:v>
                </c:pt>
                <c:pt idx="75">
                  <c:v>3.4863157894736845</c:v>
                </c:pt>
                <c:pt idx="76">
                  <c:v>3.498947368421053</c:v>
                </c:pt>
                <c:pt idx="77">
                  <c:v>3.5166666666666666</c:v>
                </c:pt>
                <c:pt idx="78">
                  <c:v>3.515000000000001</c:v>
                </c:pt>
                <c:pt idx="79">
                  <c:v>3.5226315789473679</c:v>
                </c:pt>
                <c:pt idx="80">
                  <c:v>3.5231578947368418</c:v>
                </c:pt>
                <c:pt idx="81">
                  <c:v>3.5221052631578948</c:v>
                </c:pt>
                <c:pt idx="82">
                  <c:v>3.5168421052631582</c:v>
                </c:pt>
                <c:pt idx="83">
                  <c:v>3.5178947368421047</c:v>
                </c:pt>
                <c:pt idx="84">
                  <c:v>3.5423529411764707</c:v>
                </c:pt>
                <c:pt idx="85">
                  <c:v>3.555625</c:v>
                </c:pt>
                <c:pt idx="86">
                  <c:v>3.5572222222222223</c:v>
                </c:pt>
                <c:pt idx="87">
                  <c:v>3.5410526315789475</c:v>
                </c:pt>
                <c:pt idx="88">
                  <c:v>3.5421052631578944</c:v>
                </c:pt>
                <c:pt idx="89">
                  <c:v>3.5473684210526311</c:v>
                </c:pt>
                <c:pt idx="90">
                  <c:v>3.5552631578947373</c:v>
                </c:pt>
                <c:pt idx="91">
                  <c:v>3.5531578947368416</c:v>
                </c:pt>
                <c:pt idx="92">
                  <c:v>3.5642105263157888</c:v>
                </c:pt>
                <c:pt idx="93">
                  <c:v>3.5421052631578944</c:v>
                </c:pt>
                <c:pt idx="94">
                  <c:v>3.565555555555556</c:v>
                </c:pt>
                <c:pt idx="95">
                  <c:v>3.58</c:v>
                </c:pt>
                <c:pt idx="96">
                  <c:v>3.5623529411764712</c:v>
                </c:pt>
                <c:pt idx="97">
                  <c:v>3.5552941176470592</c:v>
                </c:pt>
                <c:pt idx="98">
                  <c:v>3.5787499999999999</c:v>
                </c:pt>
                <c:pt idx="99">
                  <c:v>3.5831250000000003</c:v>
                </c:pt>
                <c:pt idx="100">
                  <c:v>3.5572222222222205</c:v>
                </c:pt>
                <c:pt idx="101">
                  <c:v>3.5288888888888885</c:v>
                </c:pt>
                <c:pt idx="102">
                  <c:v>3.532777777777778</c:v>
                </c:pt>
                <c:pt idx="103">
                  <c:v>3.5533333333333337</c:v>
                </c:pt>
                <c:pt idx="104">
                  <c:v>3.5527777777777776</c:v>
                </c:pt>
                <c:pt idx="105">
                  <c:v>3.5438888888888886</c:v>
                </c:pt>
                <c:pt idx="106">
                  <c:v>3.548888888888889</c:v>
                </c:pt>
                <c:pt idx="107">
                  <c:v>3.5516666666666663</c:v>
                </c:pt>
                <c:pt idx="108">
                  <c:v>3.5455555555555547</c:v>
                </c:pt>
                <c:pt idx="109">
                  <c:v>3.5522222222222219</c:v>
                </c:pt>
                <c:pt idx="110">
                  <c:v>3.5422222222222208</c:v>
                </c:pt>
                <c:pt idx="111">
                  <c:v>3.5544444444444445</c:v>
                </c:pt>
                <c:pt idx="112">
                  <c:v>3.5694444444444438</c:v>
                </c:pt>
                <c:pt idx="113">
                  <c:v>3.5672222222222225</c:v>
                </c:pt>
                <c:pt idx="114">
                  <c:v>3.5666666666666669</c:v>
                </c:pt>
                <c:pt idx="115">
                  <c:v>3.5788888888888897</c:v>
                </c:pt>
                <c:pt idx="116">
                  <c:v>3.5658823529411769</c:v>
                </c:pt>
                <c:pt idx="117">
                  <c:v>3.585294117647059</c:v>
                </c:pt>
                <c:pt idx="118">
                  <c:v>3.578823529411765</c:v>
                </c:pt>
                <c:pt idx="119">
                  <c:v>3.584705882352941</c:v>
                </c:pt>
                <c:pt idx="120">
                  <c:v>3.6064705882352932</c:v>
                </c:pt>
                <c:pt idx="121">
                  <c:v>3.5976470588235299</c:v>
                </c:pt>
                <c:pt idx="122">
                  <c:v>3.5876470588235287</c:v>
                </c:pt>
                <c:pt idx="123">
                  <c:v>3.6047058823529414</c:v>
                </c:pt>
                <c:pt idx="124">
                  <c:v>3.6017647058823528</c:v>
                </c:pt>
                <c:pt idx="125">
                  <c:v>3.6052941176470585</c:v>
                </c:pt>
                <c:pt idx="126">
                  <c:v>3.5876470588235292</c:v>
                </c:pt>
                <c:pt idx="127">
                  <c:v>3.5841176470588234</c:v>
                </c:pt>
                <c:pt idx="128">
                  <c:v>3.5488235294117647</c:v>
                </c:pt>
                <c:pt idx="129">
                  <c:v>3.569411764705881</c:v>
                </c:pt>
                <c:pt idx="130">
                  <c:v>3.5641176470588207</c:v>
                </c:pt>
                <c:pt idx="131">
                  <c:v>3.5735294117647065</c:v>
                </c:pt>
                <c:pt idx="132">
                  <c:v>3.5700000000000003</c:v>
                </c:pt>
                <c:pt idx="133">
                  <c:v>3.5523529411764705</c:v>
                </c:pt>
                <c:pt idx="134">
                  <c:v>3.5529411764705885</c:v>
                </c:pt>
                <c:pt idx="135">
                  <c:v>3.5611764705882338</c:v>
                </c:pt>
                <c:pt idx="136">
                  <c:v>3.5364705882352943</c:v>
                </c:pt>
                <c:pt idx="137">
                  <c:v>3.5294117647058831</c:v>
                </c:pt>
                <c:pt idx="138">
                  <c:v>3.5311764705882349</c:v>
                </c:pt>
                <c:pt idx="139">
                  <c:v>3.5247058823529418</c:v>
                </c:pt>
                <c:pt idx="140">
                  <c:v>3.5294117647058827</c:v>
                </c:pt>
                <c:pt idx="141">
                  <c:v>3.5258823529411765</c:v>
                </c:pt>
                <c:pt idx="142">
                  <c:v>3.5188235294117649</c:v>
                </c:pt>
                <c:pt idx="143">
                  <c:v>3.5258823529411756</c:v>
                </c:pt>
                <c:pt idx="144">
                  <c:v>3.5323529411764709</c:v>
                </c:pt>
                <c:pt idx="145">
                  <c:v>3.5405882352941185</c:v>
                </c:pt>
                <c:pt idx="146">
                  <c:v>3.5664705882352936</c:v>
                </c:pt>
                <c:pt idx="147">
                  <c:v>3.5170588235294113</c:v>
                </c:pt>
                <c:pt idx="148">
                  <c:v>3.4252941176470593</c:v>
                </c:pt>
                <c:pt idx="149">
                  <c:v>3.4688235294117646</c:v>
                </c:pt>
                <c:pt idx="150">
                  <c:v>3.5229411764705882</c:v>
                </c:pt>
                <c:pt idx="151">
                  <c:v>3.5758823529411758</c:v>
                </c:pt>
                <c:pt idx="152">
                  <c:v>3.5623529411764707</c:v>
                </c:pt>
                <c:pt idx="153">
                  <c:v>3.5458823529411765</c:v>
                </c:pt>
                <c:pt idx="154">
                  <c:v>3.5099999999999985</c:v>
                </c:pt>
                <c:pt idx="155">
                  <c:v>3.5062499999999996</c:v>
                </c:pt>
                <c:pt idx="156">
                  <c:v>3.5062499999999996</c:v>
                </c:pt>
                <c:pt idx="157">
                  <c:v>3.495625</c:v>
                </c:pt>
                <c:pt idx="158">
                  <c:v>3.5006250000000008</c:v>
                </c:pt>
                <c:pt idx="159">
                  <c:v>3.4974999999999996</c:v>
                </c:pt>
                <c:pt idx="160">
                  <c:v>3.5106249999999997</c:v>
                </c:pt>
                <c:pt idx="161">
                  <c:v>3.515625</c:v>
                </c:pt>
                <c:pt idx="162">
                  <c:v>3.5237499999999997</c:v>
                </c:pt>
                <c:pt idx="163">
                  <c:v>3.5318749999999994</c:v>
                </c:pt>
                <c:pt idx="164">
                  <c:v>3.5350000000000001</c:v>
                </c:pt>
                <c:pt idx="165">
                  <c:v>3.5587499999999999</c:v>
                </c:pt>
                <c:pt idx="166">
                  <c:v>3.5593749999999997</c:v>
                </c:pt>
                <c:pt idx="167">
                  <c:v>3.5500000000000003</c:v>
                </c:pt>
                <c:pt idx="168">
                  <c:v>3.5649999999999999</c:v>
                </c:pt>
                <c:pt idx="169">
                  <c:v>3.5468749999999987</c:v>
                </c:pt>
                <c:pt idx="170">
                  <c:v>3.5412500000000007</c:v>
                </c:pt>
                <c:pt idx="171">
                  <c:v>3.5406249999999999</c:v>
                </c:pt>
                <c:pt idx="172">
                  <c:v>3.5262499999999997</c:v>
                </c:pt>
                <c:pt idx="173">
                  <c:v>3.5306250000000006</c:v>
                </c:pt>
                <c:pt idx="174">
                  <c:v>3.5162499999999999</c:v>
                </c:pt>
                <c:pt idx="175">
                  <c:v>3.5106249999999992</c:v>
                </c:pt>
                <c:pt idx="176">
                  <c:v>3.5093749999999999</c:v>
                </c:pt>
                <c:pt idx="177">
                  <c:v>3.5387499999999998</c:v>
                </c:pt>
                <c:pt idx="178">
                  <c:v>3.5350000000000006</c:v>
                </c:pt>
                <c:pt idx="179">
                  <c:v>3.526875</c:v>
                </c:pt>
                <c:pt idx="180">
                  <c:v>3.5256250000000002</c:v>
                </c:pt>
                <c:pt idx="181">
                  <c:v>3.5281249999999997</c:v>
                </c:pt>
                <c:pt idx="182">
                  <c:v>3.5062500000000001</c:v>
                </c:pt>
                <c:pt idx="183">
                  <c:v>3.5050000000000008</c:v>
                </c:pt>
                <c:pt idx="184">
                  <c:v>3.5166666666666662</c:v>
                </c:pt>
                <c:pt idx="185">
                  <c:v>3.4986666666666668</c:v>
                </c:pt>
                <c:pt idx="186">
                  <c:v>3.4886666666666666</c:v>
                </c:pt>
                <c:pt idx="187">
                  <c:v>3.484</c:v>
                </c:pt>
                <c:pt idx="188">
                  <c:v>3.48</c:v>
                </c:pt>
                <c:pt idx="189">
                  <c:v>3.4780000000000002</c:v>
                </c:pt>
                <c:pt idx="190">
                  <c:v>3.4753333333333338</c:v>
                </c:pt>
                <c:pt idx="191">
                  <c:v>3.4806666666666666</c:v>
                </c:pt>
                <c:pt idx="192">
                  <c:v>3.4866666666666664</c:v>
                </c:pt>
                <c:pt idx="193">
                  <c:v>3.4786666666666668</c:v>
                </c:pt>
                <c:pt idx="194">
                  <c:v>3.4919999999999995</c:v>
                </c:pt>
                <c:pt idx="195">
                  <c:v>3.4893333333333332</c:v>
                </c:pt>
                <c:pt idx="196">
                  <c:v>3.4773333333333332</c:v>
                </c:pt>
                <c:pt idx="197">
                  <c:v>3.4813333333333327</c:v>
                </c:pt>
                <c:pt idx="198">
                  <c:v>3.4800000000000009</c:v>
                </c:pt>
                <c:pt idx="199">
                  <c:v>3.4826666666666668</c:v>
                </c:pt>
                <c:pt idx="200">
                  <c:v>3.484</c:v>
                </c:pt>
                <c:pt idx="201">
                  <c:v>3.4793333333333334</c:v>
                </c:pt>
                <c:pt idx="202">
                  <c:v>3.4880000000000004</c:v>
                </c:pt>
                <c:pt idx="203">
                  <c:v>3.5</c:v>
                </c:pt>
                <c:pt idx="204">
                  <c:v>3.4940000000000002</c:v>
                </c:pt>
                <c:pt idx="205">
                  <c:v>3.4813333333333336</c:v>
                </c:pt>
                <c:pt idx="206">
                  <c:v>3.4686666666666666</c:v>
                </c:pt>
                <c:pt idx="207">
                  <c:v>3.4666666666666668</c:v>
                </c:pt>
                <c:pt idx="208">
                  <c:v>3.4719999999999995</c:v>
                </c:pt>
                <c:pt idx="209">
                  <c:v>3.4693333333333327</c:v>
                </c:pt>
                <c:pt idx="210">
                  <c:v>3.4653333333333336</c:v>
                </c:pt>
                <c:pt idx="211">
                  <c:v>3.4666666666666668</c:v>
                </c:pt>
                <c:pt idx="212">
                  <c:v>3.4639999999999995</c:v>
                </c:pt>
                <c:pt idx="213">
                  <c:v>3.476</c:v>
                </c:pt>
                <c:pt idx="214">
                  <c:v>3.4826666666666668</c:v>
                </c:pt>
                <c:pt idx="215">
                  <c:v>3.508</c:v>
                </c:pt>
                <c:pt idx="216">
                  <c:v>3.460714285714285</c:v>
                </c:pt>
                <c:pt idx="217">
                  <c:v>3.44</c:v>
                </c:pt>
                <c:pt idx="218">
                  <c:v>3.4400000000000004</c:v>
                </c:pt>
                <c:pt idx="219">
                  <c:v>3.4414285714285717</c:v>
                </c:pt>
                <c:pt idx="220">
                  <c:v>3.4464285714285716</c:v>
                </c:pt>
                <c:pt idx="221">
                  <c:v>3.452142857142857</c:v>
                </c:pt>
                <c:pt idx="222">
                  <c:v>3.4507142857142852</c:v>
                </c:pt>
                <c:pt idx="223">
                  <c:v>3.4878571428571434</c:v>
                </c:pt>
                <c:pt idx="224">
                  <c:v>3.5071428571428558</c:v>
                </c:pt>
                <c:pt idx="225">
                  <c:v>3.5092857142857139</c:v>
                </c:pt>
                <c:pt idx="226">
                  <c:v>3.4292857142857143</c:v>
                </c:pt>
                <c:pt idx="227">
                  <c:v>3.4707692307692306</c:v>
                </c:pt>
                <c:pt idx="228">
                  <c:v>3.4653846153846151</c:v>
                </c:pt>
                <c:pt idx="229">
                  <c:v>3.4592307692307696</c:v>
                </c:pt>
                <c:pt idx="230">
                  <c:v>3.4623076923076925</c:v>
                </c:pt>
                <c:pt idx="231">
                  <c:v>3.4600000000000004</c:v>
                </c:pt>
                <c:pt idx="232">
                  <c:v>3.4415384615384617</c:v>
                </c:pt>
                <c:pt idx="233">
                  <c:v>3.4261538461538459</c:v>
                </c:pt>
                <c:pt idx="234">
                  <c:v>3.4230769230769229</c:v>
                </c:pt>
                <c:pt idx="235">
                  <c:v>3.4192307692307695</c:v>
                </c:pt>
                <c:pt idx="236">
                  <c:v>3.4284615384615384</c:v>
                </c:pt>
                <c:pt idx="237">
                  <c:v>3.4230769230769238</c:v>
                </c:pt>
                <c:pt idx="238">
                  <c:v>3.4392307692307691</c:v>
                </c:pt>
                <c:pt idx="239">
                  <c:v>3.4546153846153844</c:v>
                </c:pt>
                <c:pt idx="240">
                  <c:v>3.4576923076923078</c:v>
                </c:pt>
                <c:pt idx="241">
                  <c:v>3.4692307692307689</c:v>
                </c:pt>
                <c:pt idx="242">
                  <c:v>3.4761538461538453</c:v>
                </c:pt>
                <c:pt idx="243">
                  <c:v>3.4946153846153845</c:v>
                </c:pt>
                <c:pt idx="244">
                  <c:v>3.49</c:v>
                </c:pt>
                <c:pt idx="245">
                  <c:v>3.4776923076923083</c:v>
                </c:pt>
                <c:pt idx="246">
                  <c:v>3.4546153846153849</c:v>
                </c:pt>
                <c:pt idx="247">
                  <c:v>3.413846153846154</c:v>
                </c:pt>
                <c:pt idx="248">
                  <c:v>3.433846153846154</c:v>
                </c:pt>
                <c:pt idx="249">
                  <c:v>3.44</c:v>
                </c:pt>
                <c:pt idx="250">
                  <c:v>3.4153846153846152</c:v>
                </c:pt>
                <c:pt idx="251">
                  <c:v>3.4430769230769234</c:v>
                </c:pt>
                <c:pt idx="252">
                  <c:v>3.4492307692307689</c:v>
                </c:pt>
                <c:pt idx="253">
                  <c:v>3.4561538461538461</c:v>
                </c:pt>
                <c:pt idx="254">
                  <c:v>3.4784615384615387</c:v>
                </c:pt>
                <c:pt idx="255">
                  <c:v>3.4658333333333338</c:v>
                </c:pt>
                <c:pt idx="256">
                  <c:v>3.47</c:v>
                </c:pt>
                <c:pt idx="257">
                  <c:v>3.4725000000000001</c:v>
                </c:pt>
                <c:pt idx="258">
                  <c:v>3.455833333333334</c:v>
                </c:pt>
                <c:pt idx="259">
                  <c:v>3.4309090909090911</c:v>
                </c:pt>
                <c:pt idx="260">
                  <c:v>3.436363636363637</c:v>
                </c:pt>
                <c:pt idx="261">
                  <c:v>3.4427272727272733</c:v>
                </c:pt>
                <c:pt idx="262">
                  <c:v>3.4463636363636359</c:v>
                </c:pt>
                <c:pt idx="263">
                  <c:v>3.4490909090909088</c:v>
                </c:pt>
                <c:pt idx="264">
                  <c:v>3.454545454545455</c:v>
                </c:pt>
                <c:pt idx="265">
                  <c:v>3.4627272727272729</c:v>
                </c:pt>
                <c:pt idx="266">
                  <c:v>3.4709090909090907</c:v>
                </c:pt>
                <c:pt idx="267">
                  <c:v>3.4727272727272722</c:v>
                </c:pt>
                <c:pt idx="268">
                  <c:v>3.4690909090909092</c:v>
                </c:pt>
                <c:pt idx="269">
                  <c:v>3.4736363636363632</c:v>
                </c:pt>
                <c:pt idx="270">
                  <c:v>3.4836363636363639</c:v>
                </c:pt>
                <c:pt idx="271">
                  <c:v>3.4990909090909095</c:v>
                </c:pt>
                <c:pt idx="272">
                  <c:v>3.5036363636363634</c:v>
                </c:pt>
                <c:pt idx="273">
                  <c:v>3.5009090909090914</c:v>
                </c:pt>
                <c:pt idx="274">
                  <c:v>3.5136363636363637</c:v>
                </c:pt>
                <c:pt idx="275">
                  <c:v>3.5209090909090905</c:v>
                </c:pt>
                <c:pt idx="276">
                  <c:v>3.5227272727272729</c:v>
                </c:pt>
                <c:pt idx="277">
                  <c:v>3.5227272727272729</c:v>
                </c:pt>
                <c:pt idx="278">
                  <c:v>3.5054545454545449</c:v>
                </c:pt>
                <c:pt idx="279">
                  <c:v>3.5227272727272729</c:v>
                </c:pt>
                <c:pt idx="280">
                  <c:v>3.5727272727272723</c:v>
                </c:pt>
                <c:pt idx="281">
                  <c:v>3.5345454545454547</c:v>
                </c:pt>
                <c:pt idx="282">
                  <c:v>3.5363636363636362</c:v>
                </c:pt>
                <c:pt idx="283">
                  <c:v>3.5250000000000008</c:v>
                </c:pt>
                <c:pt idx="284">
                  <c:v>3.5179999999999998</c:v>
                </c:pt>
                <c:pt idx="285">
                  <c:v>3.5137499999999999</c:v>
                </c:pt>
                <c:pt idx="286">
                  <c:v>3.51</c:v>
                </c:pt>
                <c:pt idx="287">
                  <c:v>3.5037499999999993</c:v>
                </c:pt>
                <c:pt idx="288">
                  <c:v>3.5271428571428567</c:v>
                </c:pt>
                <c:pt idx="289">
                  <c:v>3.5271428571428571</c:v>
                </c:pt>
                <c:pt idx="290">
                  <c:v>3.5257142857142858</c:v>
                </c:pt>
                <c:pt idx="291">
                  <c:v>3.5257142857142858</c:v>
                </c:pt>
                <c:pt idx="292">
                  <c:v>3.4450000000000003</c:v>
                </c:pt>
                <c:pt idx="293">
                  <c:v>3.4283333333333332</c:v>
                </c:pt>
                <c:pt idx="294">
                  <c:v>3.436666666666667</c:v>
                </c:pt>
                <c:pt idx="295">
                  <c:v>3.4240000000000004</c:v>
                </c:pt>
                <c:pt idx="296">
                  <c:v>3.3574999999999999</c:v>
                </c:pt>
                <c:pt idx="297">
                  <c:v>3.3574999999999999</c:v>
                </c:pt>
                <c:pt idx="298">
                  <c:v>3.3574999999999999</c:v>
                </c:pt>
                <c:pt idx="299">
                  <c:v>3.375</c:v>
                </c:pt>
                <c:pt idx="300">
                  <c:v>3.4074999999999998</c:v>
                </c:pt>
                <c:pt idx="301">
                  <c:v>3.4275000000000002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1B-473B-9E04-9021ECC39305}"/>
            </c:ext>
          </c:extLst>
        </c:ser>
        <c:ser>
          <c:idx val="2"/>
          <c:order val="2"/>
          <c:tx>
            <c:strRef>
              <c:f>'4+ lakt'!$H$1</c:f>
              <c:strCache>
                <c:ptCount val="1"/>
                <c:pt idx="0">
                  <c:v>Glükoos rasv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'4+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'4+ lakt'!$H$2:$H$303</c:f>
              <c:numCache>
                <c:formatCode>General</c:formatCode>
                <c:ptCount val="302"/>
                <c:pt idx="0">
                  <c:v>2.841333333333333</c:v>
                </c:pt>
                <c:pt idx="1">
                  <c:v>3.3649999999999993</c:v>
                </c:pt>
                <c:pt idx="2">
                  <c:v>3.7046428571428578</c:v>
                </c:pt>
                <c:pt idx="3">
                  <c:v>3.7855172413793086</c:v>
                </c:pt>
                <c:pt idx="4">
                  <c:v>3.7827586206896542</c:v>
                </c:pt>
                <c:pt idx="5">
                  <c:v>3.7462068965517217</c:v>
                </c:pt>
                <c:pt idx="6">
                  <c:v>3.9231034482758593</c:v>
                </c:pt>
                <c:pt idx="7">
                  <c:v>4.0062068965517232</c:v>
                </c:pt>
                <c:pt idx="8">
                  <c:v>4.032758620689652</c:v>
                </c:pt>
                <c:pt idx="9">
                  <c:v>4.0258620689655142</c:v>
                </c:pt>
                <c:pt idx="10">
                  <c:v>3.9893103448275848</c:v>
                </c:pt>
                <c:pt idx="11">
                  <c:v>3.9665517241379304</c:v>
                </c:pt>
                <c:pt idx="12">
                  <c:v>3.9296551724137943</c:v>
                </c:pt>
                <c:pt idx="13">
                  <c:v>3.8837931034482733</c:v>
                </c:pt>
                <c:pt idx="14">
                  <c:v>3.850000000000001</c:v>
                </c:pt>
                <c:pt idx="15">
                  <c:v>3.7879310344827588</c:v>
                </c:pt>
                <c:pt idx="16">
                  <c:v>3.7148275862068956</c:v>
                </c:pt>
                <c:pt idx="17">
                  <c:v>3.7048275862068953</c:v>
                </c:pt>
                <c:pt idx="18">
                  <c:v>3.7089285714285696</c:v>
                </c:pt>
                <c:pt idx="19">
                  <c:v>3.6935714285714267</c:v>
                </c:pt>
                <c:pt idx="20">
                  <c:v>3.657499999999998</c:v>
                </c:pt>
                <c:pt idx="21">
                  <c:v>3.650714285714284</c:v>
                </c:pt>
                <c:pt idx="22">
                  <c:v>3.6292857142857118</c:v>
                </c:pt>
                <c:pt idx="23">
                  <c:v>3.6246428571428568</c:v>
                </c:pt>
                <c:pt idx="24">
                  <c:v>3.6017857142857133</c:v>
                </c:pt>
                <c:pt idx="25">
                  <c:v>3.5671428571428558</c:v>
                </c:pt>
                <c:pt idx="26">
                  <c:v>3.5489285714285717</c:v>
                </c:pt>
                <c:pt idx="27">
                  <c:v>3.5382142857142851</c:v>
                </c:pt>
                <c:pt idx="28">
                  <c:v>3.5300000000000002</c:v>
                </c:pt>
                <c:pt idx="29">
                  <c:v>3.5314285714285711</c:v>
                </c:pt>
                <c:pt idx="30">
                  <c:v>3.5232142857142854</c:v>
                </c:pt>
                <c:pt idx="31">
                  <c:v>3.5442857142857132</c:v>
                </c:pt>
                <c:pt idx="32">
                  <c:v>3.5589655172413788</c:v>
                </c:pt>
                <c:pt idx="33">
                  <c:v>3.5910344827586194</c:v>
                </c:pt>
                <c:pt idx="34">
                  <c:v>3.6224137931034472</c:v>
                </c:pt>
                <c:pt idx="35">
                  <c:v>3.6110714285714285</c:v>
                </c:pt>
                <c:pt idx="36">
                  <c:v>3.6114285714285708</c:v>
                </c:pt>
                <c:pt idx="37">
                  <c:v>3.6482142857142854</c:v>
                </c:pt>
                <c:pt idx="38">
                  <c:v>3.6259259259259258</c:v>
                </c:pt>
                <c:pt idx="39">
                  <c:v>3.6369230769230754</c:v>
                </c:pt>
                <c:pt idx="40">
                  <c:v>3.6496296296296293</c:v>
                </c:pt>
                <c:pt idx="41">
                  <c:v>3.6417857142857137</c:v>
                </c:pt>
                <c:pt idx="42">
                  <c:v>3.6259259259259258</c:v>
                </c:pt>
                <c:pt idx="43">
                  <c:v>3.6285185185185189</c:v>
                </c:pt>
                <c:pt idx="44">
                  <c:v>3.64</c:v>
                </c:pt>
                <c:pt idx="45">
                  <c:v>3.65</c:v>
                </c:pt>
                <c:pt idx="46">
                  <c:v>3.6557692307692298</c:v>
                </c:pt>
                <c:pt idx="47">
                  <c:v>3.667692307692306</c:v>
                </c:pt>
                <c:pt idx="48">
                  <c:v>3.6560714285714271</c:v>
                </c:pt>
                <c:pt idx="49">
                  <c:v>3.6544444444444433</c:v>
                </c:pt>
                <c:pt idx="50">
                  <c:v>3.6687999999999983</c:v>
                </c:pt>
                <c:pt idx="51">
                  <c:v>3.7280769230769226</c:v>
                </c:pt>
                <c:pt idx="52">
                  <c:v>3.6707142857142849</c:v>
                </c:pt>
                <c:pt idx="53">
                  <c:v>3.6703571428571418</c:v>
                </c:pt>
                <c:pt idx="54">
                  <c:v>3.7182142857142852</c:v>
                </c:pt>
                <c:pt idx="55">
                  <c:v>3.7596428571428562</c:v>
                </c:pt>
                <c:pt idx="56">
                  <c:v>3.787499999999997</c:v>
                </c:pt>
                <c:pt idx="57">
                  <c:v>3.7671428571428569</c:v>
                </c:pt>
                <c:pt idx="58">
                  <c:v>3.7839285714285715</c:v>
                </c:pt>
                <c:pt idx="59">
                  <c:v>3.7949999999999995</c:v>
                </c:pt>
                <c:pt idx="60">
                  <c:v>3.8110714285714282</c:v>
                </c:pt>
                <c:pt idx="61">
                  <c:v>3.8259259259259255</c:v>
                </c:pt>
                <c:pt idx="62">
                  <c:v>3.8507407407407377</c:v>
                </c:pt>
                <c:pt idx="63">
                  <c:v>3.8482142857142851</c:v>
                </c:pt>
                <c:pt idx="64">
                  <c:v>3.9</c:v>
                </c:pt>
                <c:pt idx="65">
                  <c:v>3.9240740740740714</c:v>
                </c:pt>
                <c:pt idx="66">
                  <c:v>3.9451999999999994</c:v>
                </c:pt>
                <c:pt idx="67">
                  <c:v>4.0182608695652169</c:v>
                </c:pt>
                <c:pt idx="68">
                  <c:v>4.0099999999999989</c:v>
                </c:pt>
                <c:pt idx="69">
                  <c:v>3.9899999999999984</c:v>
                </c:pt>
                <c:pt idx="70">
                  <c:v>3.9583999999999993</c:v>
                </c:pt>
                <c:pt idx="71">
                  <c:v>3.8923999999999985</c:v>
                </c:pt>
                <c:pt idx="72">
                  <c:v>3.879629629629628</c:v>
                </c:pt>
                <c:pt idx="73">
                  <c:v>3.8753571428571405</c:v>
                </c:pt>
                <c:pt idx="74">
                  <c:v>3.8781481481481483</c:v>
                </c:pt>
                <c:pt idx="75">
                  <c:v>3.8740740740740716</c:v>
                </c:pt>
                <c:pt idx="76">
                  <c:v>3.9017857142857131</c:v>
                </c:pt>
                <c:pt idx="77">
                  <c:v>3.9303703703703707</c:v>
                </c:pt>
                <c:pt idx="78">
                  <c:v>3.954615384615384</c:v>
                </c:pt>
                <c:pt idx="79">
                  <c:v>3.9807692307692282</c:v>
                </c:pt>
                <c:pt idx="80">
                  <c:v>3.964444444444442</c:v>
                </c:pt>
                <c:pt idx="81">
                  <c:v>3.9646428571428554</c:v>
                </c:pt>
                <c:pt idx="82">
                  <c:v>3.9865384615384589</c:v>
                </c:pt>
                <c:pt idx="83">
                  <c:v>3.9667999999999983</c:v>
                </c:pt>
                <c:pt idx="84">
                  <c:v>3.9485185185185183</c:v>
                </c:pt>
                <c:pt idx="85">
                  <c:v>3.9507142857142834</c:v>
                </c:pt>
                <c:pt idx="86">
                  <c:v>3.962142857142855</c:v>
                </c:pt>
                <c:pt idx="87">
                  <c:v>3.9971428571428533</c:v>
                </c:pt>
                <c:pt idx="88">
                  <c:v>4.0464285714285699</c:v>
                </c:pt>
                <c:pt idx="89">
                  <c:v>4.0774999999999979</c:v>
                </c:pt>
                <c:pt idx="90">
                  <c:v>4.1140740740740718</c:v>
                </c:pt>
                <c:pt idx="91">
                  <c:v>4.155185185185184</c:v>
                </c:pt>
                <c:pt idx="92">
                  <c:v>4.1696428571428559</c:v>
                </c:pt>
                <c:pt idx="93">
                  <c:v>4.1966666666666645</c:v>
                </c:pt>
                <c:pt idx="94">
                  <c:v>4.1842307692307674</c:v>
                </c:pt>
                <c:pt idx="95">
                  <c:v>4.1939999999999982</c:v>
                </c:pt>
                <c:pt idx="96">
                  <c:v>4.1770833333333313</c:v>
                </c:pt>
                <c:pt idx="97">
                  <c:v>4.171538461538459</c:v>
                </c:pt>
                <c:pt idx="98">
                  <c:v>4.1559259259259234</c:v>
                </c:pt>
                <c:pt idx="99">
                  <c:v>4.1571428571428557</c:v>
                </c:pt>
                <c:pt idx="100">
                  <c:v>4.1721428571428563</c:v>
                </c:pt>
                <c:pt idx="101">
                  <c:v>4.1649999999999991</c:v>
                </c:pt>
                <c:pt idx="102">
                  <c:v>4.0821428571428564</c:v>
                </c:pt>
                <c:pt idx="103">
                  <c:v>4.1071428571428568</c:v>
                </c:pt>
                <c:pt idx="104">
                  <c:v>4.147142857142855</c:v>
                </c:pt>
                <c:pt idx="105">
                  <c:v>4.1217857142857124</c:v>
                </c:pt>
                <c:pt idx="106">
                  <c:v>4.1855555555555535</c:v>
                </c:pt>
                <c:pt idx="107">
                  <c:v>4.1907407407407398</c:v>
                </c:pt>
                <c:pt idx="108">
                  <c:v>4.1988888888888845</c:v>
                </c:pt>
                <c:pt idx="109">
                  <c:v>4.0030769230769216</c:v>
                </c:pt>
                <c:pt idx="110">
                  <c:v>3.9830769230769225</c:v>
                </c:pt>
                <c:pt idx="111">
                  <c:v>3.9849999999999972</c:v>
                </c:pt>
                <c:pt idx="112">
                  <c:v>4.1326923076923041</c:v>
                </c:pt>
                <c:pt idx="113">
                  <c:v>4.1007999999999978</c:v>
                </c:pt>
                <c:pt idx="114">
                  <c:v>4.0995999999999979</c:v>
                </c:pt>
                <c:pt idx="115">
                  <c:v>4.1095999999999995</c:v>
                </c:pt>
                <c:pt idx="116">
                  <c:v>4.0968000000000009</c:v>
                </c:pt>
                <c:pt idx="117">
                  <c:v>4.073199999999999</c:v>
                </c:pt>
                <c:pt idx="118">
                  <c:v>4.0763999999999987</c:v>
                </c:pt>
                <c:pt idx="119">
                  <c:v>4.0959999999999983</c:v>
                </c:pt>
                <c:pt idx="120">
                  <c:v>4.0815999999999972</c:v>
                </c:pt>
                <c:pt idx="121">
                  <c:v>4.0963999999999956</c:v>
                </c:pt>
                <c:pt idx="122">
                  <c:v>4.107199999999998</c:v>
                </c:pt>
                <c:pt idx="123">
                  <c:v>4.1595999999999966</c:v>
                </c:pt>
                <c:pt idx="124">
                  <c:v>4.1291666666666673</c:v>
                </c:pt>
                <c:pt idx="125">
                  <c:v>4.0795833333333311</c:v>
                </c:pt>
                <c:pt idx="126">
                  <c:v>4.1008333333333313</c:v>
                </c:pt>
                <c:pt idx="127">
                  <c:v>4.1595833333333276</c:v>
                </c:pt>
                <c:pt idx="128">
                  <c:v>4.1804166666666633</c:v>
                </c:pt>
                <c:pt idx="129">
                  <c:v>4.2133333333333312</c:v>
                </c:pt>
                <c:pt idx="130">
                  <c:v>4.2116666666666633</c:v>
                </c:pt>
                <c:pt idx="131">
                  <c:v>4.2399999999999975</c:v>
                </c:pt>
                <c:pt idx="132">
                  <c:v>4.2787499999999961</c:v>
                </c:pt>
                <c:pt idx="133">
                  <c:v>4.1699999999999973</c:v>
                </c:pt>
                <c:pt idx="134">
                  <c:v>4.2595652173913034</c:v>
                </c:pt>
                <c:pt idx="135">
                  <c:v>4.2947826086956491</c:v>
                </c:pt>
                <c:pt idx="136">
                  <c:v>4.3130434782608686</c:v>
                </c:pt>
                <c:pt idx="137">
                  <c:v>4.3413043478260853</c:v>
                </c:pt>
                <c:pt idx="138">
                  <c:v>4.3378260869565199</c:v>
                </c:pt>
                <c:pt idx="139">
                  <c:v>4.1708695652173908</c:v>
                </c:pt>
                <c:pt idx="140">
                  <c:v>4.174545454545453</c:v>
                </c:pt>
                <c:pt idx="141">
                  <c:v>4.2709523809523784</c:v>
                </c:pt>
                <c:pt idx="142">
                  <c:v>4.256666666666665</c:v>
                </c:pt>
                <c:pt idx="143">
                  <c:v>4.2361904761904734</c:v>
                </c:pt>
                <c:pt idx="144">
                  <c:v>4.2395238095238081</c:v>
                </c:pt>
                <c:pt idx="145">
                  <c:v>4.2271428571428533</c:v>
                </c:pt>
                <c:pt idx="146">
                  <c:v>4.2061904761904749</c:v>
                </c:pt>
                <c:pt idx="147">
                  <c:v>4.1857142857142851</c:v>
                </c:pt>
                <c:pt idx="148">
                  <c:v>4.168571428571429</c:v>
                </c:pt>
                <c:pt idx="149">
                  <c:v>4.1499999999999977</c:v>
                </c:pt>
                <c:pt idx="150">
                  <c:v>4.1299999999999972</c:v>
                </c:pt>
                <c:pt idx="151">
                  <c:v>4.110476190476188</c:v>
                </c:pt>
                <c:pt idx="152">
                  <c:v>4.1323809523809505</c:v>
                </c:pt>
                <c:pt idx="153">
                  <c:v>4.1371428571428552</c:v>
                </c:pt>
                <c:pt idx="154">
                  <c:v>4.1576190476190469</c:v>
                </c:pt>
                <c:pt idx="155">
                  <c:v>4.1580952380952345</c:v>
                </c:pt>
                <c:pt idx="156">
                  <c:v>4.195714285714284</c:v>
                </c:pt>
                <c:pt idx="157">
                  <c:v>4.2009523809523799</c:v>
                </c:pt>
                <c:pt idx="158">
                  <c:v>4.2057142857142846</c:v>
                </c:pt>
                <c:pt idx="159">
                  <c:v>4.190476190476188</c:v>
                </c:pt>
                <c:pt idx="160">
                  <c:v>4.2171428571428509</c:v>
                </c:pt>
                <c:pt idx="161">
                  <c:v>4.2099999999999955</c:v>
                </c:pt>
                <c:pt idx="162">
                  <c:v>4.2004761904761869</c:v>
                </c:pt>
                <c:pt idx="163">
                  <c:v>4.1847619047618965</c:v>
                </c:pt>
                <c:pt idx="164">
                  <c:v>4.2014285714285675</c:v>
                </c:pt>
                <c:pt idx="165">
                  <c:v>4.1861904761904754</c:v>
                </c:pt>
                <c:pt idx="166">
                  <c:v>4.1719999999999944</c:v>
                </c:pt>
                <c:pt idx="167">
                  <c:v>4.1639999999999944</c:v>
                </c:pt>
                <c:pt idx="168">
                  <c:v>4.170499999999997</c:v>
                </c:pt>
                <c:pt idx="169">
                  <c:v>4.1689999999999987</c:v>
                </c:pt>
                <c:pt idx="170">
                  <c:v>4.1644999999999994</c:v>
                </c:pt>
                <c:pt idx="171">
                  <c:v>4.1674999999999995</c:v>
                </c:pt>
                <c:pt idx="172">
                  <c:v>4.1839999999999984</c:v>
                </c:pt>
                <c:pt idx="173">
                  <c:v>4.1954999999999956</c:v>
                </c:pt>
                <c:pt idx="174">
                  <c:v>4.1179999999999968</c:v>
                </c:pt>
                <c:pt idx="175">
                  <c:v>4.0254999999999983</c:v>
                </c:pt>
                <c:pt idx="176">
                  <c:v>4.1168421052631565</c:v>
                </c:pt>
                <c:pt idx="177">
                  <c:v>4.1399999999999961</c:v>
                </c:pt>
                <c:pt idx="178">
                  <c:v>4.15473684210526</c:v>
                </c:pt>
                <c:pt idx="179">
                  <c:v>4.148421052631579</c:v>
                </c:pt>
                <c:pt idx="180">
                  <c:v>4.125263157894735</c:v>
                </c:pt>
                <c:pt idx="181">
                  <c:v>4.1557894736842087</c:v>
                </c:pt>
                <c:pt idx="182">
                  <c:v>4.1305263157894716</c:v>
                </c:pt>
                <c:pt idx="183">
                  <c:v>4.1168421052631556</c:v>
                </c:pt>
                <c:pt idx="184">
                  <c:v>4.0968421052631534</c:v>
                </c:pt>
                <c:pt idx="185">
                  <c:v>4.0763157894736839</c:v>
                </c:pt>
                <c:pt idx="186">
                  <c:v>4.0736842105263165</c:v>
                </c:pt>
                <c:pt idx="187">
                  <c:v>4.0799999999999992</c:v>
                </c:pt>
                <c:pt idx="188">
                  <c:v>4.070526315789472</c:v>
                </c:pt>
                <c:pt idx="189">
                  <c:v>4.0726315789473668</c:v>
                </c:pt>
                <c:pt idx="190">
                  <c:v>4.0836842105263171</c:v>
                </c:pt>
                <c:pt idx="191">
                  <c:v>4.0826315789473675</c:v>
                </c:pt>
                <c:pt idx="192">
                  <c:v>4.1063157894736841</c:v>
                </c:pt>
                <c:pt idx="193">
                  <c:v>4.09578947368421</c:v>
                </c:pt>
                <c:pt idx="194">
                  <c:v>4.0715789473684199</c:v>
                </c:pt>
                <c:pt idx="195">
                  <c:v>4.0527777777777771</c:v>
                </c:pt>
                <c:pt idx="196">
                  <c:v>4.0583333333333327</c:v>
                </c:pt>
                <c:pt idx="197">
                  <c:v>4.0505882352941169</c:v>
                </c:pt>
                <c:pt idx="198">
                  <c:v>4.1111111111111089</c:v>
                </c:pt>
                <c:pt idx="199">
                  <c:v>4.091666666666665</c:v>
                </c:pt>
                <c:pt idx="200">
                  <c:v>4.1049999999999978</c:v>
                </c:pt>
                <c:pt idx="201">
                  <c:v>4.1149999999999993</c:v>
                </c:pt>
                <c:pt idx="202">
                  <c:v>4.0994444444444413</c:v>
                </c:pt>
                <c:pt idx="203">
                  <c:v>4.104444444444443</c:v>
                </c:pt>
                <c:pt idx="204">
                  <c:v>4.1161111111111079</c:v>
                </c:pt>
                <c:pt idx="205">
                  <c:v>4.1227777777777757</c:v>
                </c:pt>
                <c:pt idx="206">
                  <c:v>4.1116666666666628</c:v>
                </c:pt>
                <c:pt idx="207">
                  <c:v>4.1116666666666655</c:v>
                </c:pt>
                <c:pt idx="208">
                  <c:v>4.1066666666666647</c:v>
                </c:pt>
                <c:pt idx="209">
                  <c:v>4.1133333333333306</c:v>
                </c:pt>
                <c:pt idx="210">
                  <c:v>4.0955555555555527</c:v>
                </c:pt>
                <c:pt idx="211">
                  <c:v>4.0749999999999966</c:v>
                </c:pt>
                <c:pt idx="212">
                  <c:v>4.0772222222222219</c:v>
                </c:pt>
                <c:pt idx="213">
                  <c:v>4.1016666666666639</c:v>
                </c:pt>
                <c:pt idx="214">
                  <c:v>4.0655555555555543</c:v>
                </c:pt>
                <c:pt idx="215">
                  <c:v>4.0711764705882345</c:v>
                </c:pt>
                <c:pt idx="216">
                  <c:v>4.0999999999999996</c:v>
                </c:pt>
                <c:pt idx="217">
                  <c:v>4.1288235294117648</c:v>
                </c:pt>
                <c:pt idx="218">
                  <c:v>4.1376470588235259</c:v>
                </c:pt>
                <c:pt idx="219">
                  <c:v>4.1199999999999983</c:v>
                </c:pt>
                <c:pt idx="220">
                  <c:v>4.0429411764705891</c:v>
                </c:pt>
                <c:pt idx="221">
                  <c:v>4.1411764705882357</c:v>
                </c:pt>
                <c:pt idx="222">
                  <c:v>3.9905882352941155</c:v>
                </c:pt>
                <c:pt idx="223">
                  <c:v>3.9964705882352938</c:v>
                </c:pt>
                <c:pt idx="224">
                  <c:v>4.1794117647058799</c:v>
                </c:pt>
                <c:pt idx="225">
                  <c:v>4.1905882352941166</c:v>
                </c:pt>
                <c:pt idx="226">
                  <c:v>4.2052941176470551</c:v>
                </c:pt>
                <c:pt idx="227">
                  <c:v>4.2088235294117604</c:v>
                </c:pt>
                <c:pt idx="228">
                  <c:v>4.2429411764705867</c:v>
                </c:pt>
                <c:pt idx="229">
                  <c:v>4.231176470588232</c:v>
                </c:pt>
                <c:pt idx="230">
                  <c:v>4.2288235294117626</c:v>
                </c:pt>
                <c:pt idx="231">
                  <c:v>4.2141176470588206</c:v>
                </c:pt>
                <c:pt idx="232">
                  <c:v>4.2364705882352922</c:v>
                </c:pt>
                <c:pt idx="233">
                  <c:v>4.234117647058822</c:v>
                </c:pt>
                <c:pt idx="234">
                  <c:v>4.0458823529411729</c:v>
                </c:pt>
                <c:pt idx="235">
                  <c:v>4.0588235294117618</c:v>
                </c:pt>
                <c:pt idx="236">
                  <c:v>4.0982352941176456</c:v>
                </c:pt>
                <c:pt idx="237">
                  <c:v>4.0943749999999977</c:v>
                </c:pt>
                <c:pt idx="238">
                  <c:v>4.1993749999999945</c:v>
                </c:pt>
                <c:pt idx="239">
                  <c:v>4.1381249999999996</c:v>
                </c:pt>
                <c:pt idx="240">
                  <c:v>4.134374999999995</c:v>
                </c:pt>
                <c:pt idx="241">
                  <c:v>4.126249999999998</c:v>
                </c:pt>
                <c:pt idx="242">
                  <c:v>4.043124999999999</c:v>
                </c:pt>
                <c:pt idx="243">
                  <c:v>4.0449999999999964</c:v>
                </c:pt>
                <c:pt idx="244">
                  <c:v>4.0612499999999949</c:v>
                </c:pt>
                <c:pt idx="245">
                  <c:v>4.0824999999999978</c:v>
                </c:pt>
                <c:pt idx="246">
                  <c:v>4.0693749999999982</c:v>
                </c:pt>
                <c:pt idx="247">
                  <c:v>4.0887500000000001</c:v>
                </c:pt>
                <c:pt idx="248">
                  <c:v>4.0631249999999977</c:v>
                </c:pt>
                <c:pt idx="249">
                  <c:v>4.124374999999997</c:v>
                </c:pt>
                <c:pt idx="250">
                  <c:v>4.1037499999999989</c:v>
                </c:pt>
                <c:pt idx="251">
                  <c:v>4.1093749999999982</c:v>
                </c:pt>
                <c:pt idx="252">
                  <c:v>4.223124999999996</c:v>
                </c:pt>
                <c:pt idx="253">
                  <c:v>4.1743749999999977</c:v>
                </c:pt>
                <c:pt idx="254">
                  <c:v>4.1881249999999985</c:v>
                </c:pt>
                <c:pt idx="255">
                  <c:v>4.1706249999999976</c:v>
                </c:pt>
                <c:pt idx="256">
                  <c:v>4.1324999999999985</c:v>
                </c:pt>
                <c:pt idx="257">
                  <c:v>4.1912499999999984</c:v>
                </c:pt>
                <c:pt idx="258">
                  <c:v>4.1724999999999977</c:v>
                </c:pt>
                <c:pt idx="259">
                  <c:v>4.0274999999999999</c:v>
                </c:pt>
                <c:pt idx="260">
                  <c:v>4.0581249999999969</c:v>
                </c:pt>
                <c:pt idx="261">
                  <c:v>4.0768749999999994</c:v>
                </c:pt>
                <c:pt idx="262">
                  <c:v>4.1862499999999985</c:v>
                </c:pt>
                <c:pt idx="263">
                  <c:v>4.2162499999999987</c:v>
                </c:pt>
                <c:pt idx="264">
                  <c:v>4.2953333333333319</c:v>
                </c:pt>
                <c:pt idx="265">
                  <c:v>4.3173333333333312</c:v>
                </c:pt>
                <c:pt idx="266">
                  <c:v>4.323999999999999</c:v>
                </c:pt>
                <c:pt idx="267">
                  <c:v>4.337333333333329</c:v>
                </c:pt>
                <c:pt idx="268">
                  <c:v>4.2506666666666666</c:v>
                </c:pt>
                <c:pt idx="269">
                  <c:v>4.2453333333333294</c:v>
                </c:pt>
                <c:pt idx="270">
                  <c:v>4.2353333333333332</c:v>
                </c:pt>
                <c:pt idx="271">
                  <c:v>4.2386666666666626</c:v>
                </c:pt>
                <c:pt idx="272">
                  <c:v>4.2213333333333303</c:v>
                </c:pt>
                <c:pt idx="273">
                  <c:v>4.1693333333333307</c:v>
                </c:pt>
                <c:pt idx="274">
                  <c:v>4.2159999999999975</c:v>
                </c:pt>
                <c:pt idx="275">
                  <c:v>4.2073333333333265</c:v>
                </c:pt>
                <c:pt idx="276">
                  <c:v>4.1749999999999954</c:v>
                </c:pt>
                <c:pt idx="277">
                  <c:v>4.1749999999999989</c:v>
                </c:pt>
                <c:pt idx="278">
                  <c:v>4.1614285714285701</c:v>
                </c:pt>
                <c:pt idx="279">
                  <c:v>4.1664285714285665</c:v>
                </c:pt>
                <c:pt idx="280">
                  <c:v>4.2385714285714249</c:v>
                </c:pt>
                <c:pt idx="281">
                  <c:v>4.1764285714285672</c:v>
                </c:pt>
                <c:pt idx="282">
                  <c:v>4.1807142857142816</c:v>
                </c:pt>
                <c:pt idx="283">
                  <c:v>4.1735714285714236</c:v>
                </c:pt>
                <c:pt idx="284">
                  <c:v>4.1564285714285703</c:v>
                </c:pt>
                <c:pt idx="285">
                  <c:v>4.1799999999999962</c:v>
                </c:pt>
                <c:pt idx="286">
                  <c:v>4.1549999999999958</c:v>
                </c:pt>
                <c:pt idx="287">
                  <c:v>4.3623076923076898</c:v>
                </c:pt>
                <c:pt idx="288">
                  <c:v>4.2883333333333304</c:v>
                </c:pt>
                <c:pt idx="289">
                  <c:v>4.2724999999999982</c:v>
                </c:pt>
                <c:pt idx="290">
                  <c:v>4.2127272727272693</c:v>
                </c:pt>
                <c:pt idx="291">
                  <c:v>4.1409999999999965</c:v>
                </c:pt>
                <c:pt idx="292">
                  <c:v>4.1411111111111119</c:v>
                </c:pt>
                <c:pt idx="293">
                  <c:v>4.1475</c:v>
                </c:pt>
                <c:pt idx="294">
                  <c:v>4.1574999999999998</c:v>
                </c:pt>
                <c:pt idx="295">
                  <c:v>4.1762499999999978</c:v>
                </c:pt>
                <c:pt idx="296">
                  <c:v>4.1399999999999997</c:v>
                </c:pt>
                <c:pt idx="297">
                  <c:v>4.171428571428569</c:v>
                </c:pt>
                <c:pt idx="298">
                  <c:v>4.1957142857142804</c:v>
                </c:pt>
                <c:pt idx="299">
                  <c:v>4.1283333333333339</c:v>
                </c:pt>
                <c:pt idx="300">
                  <c:v>4.1133333333333297</c:v>
                </c:pt>
                <c:pt idx="301">
                  <c:v>4.0983333333333336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1B-473B-9E04-9021ECC39305}"/>
            </c:ext>
          </c:extLst>
        </c:ser>
        <c:ser>
          <c:idx val="3"/>
          <c:order val="3"/>
          <c:tx>
            <c:strRef>
              <c:f>'4+ lakt'!$I$1</c:f>
              <c:strCache>
                <c:ptCount val="1"/>
                <c:pt idx="0">
                  <c:v>Glükoos valk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'4+ lakt'!$E$2:$E$303</c:f>
              <c:numCache>
                <c:formatCode>General</c:formatCode>
                <c:ptCount val="30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  <c:pt idx="290">
                  <c:v>294</c:v>
                </c:pt>
                <c:pt idx="291">
                  <c:v>295</c:v>
                </c:pt>
                <c:pt idx="292">
                  <c:v>296</c:v>
                </c:pt>
                <c:pt idx="293">
                  <c:v>297</c:v>
                </c:pt>
                <c:pt idx="294">
                  <c:v>298</c:v>
                </c:pt>
                <c:pt idx="295">
                  <c:v>299</c:v>
                </c:pt>
                <c:pt idx="296">
                  <c:v>300</c:v>
                </c:pt>
                <c:pt idx="297">
                  <c:v>301</c:v>
                </c:pt>
                <c:pt idx="298">
                  <c:v>302</c:v>
                </c:pt>
                <c:pt idx="299">
                  <c:v>303</c:v>
                </c:pt>
                <c:pt idx="300">
                  <c:v>304</c:v>
                </c:pt>
                <c:pt idx="301">
                  <c:v>305</c:v>
                </c:pt>
              </c:numCache>
            </c:numRef>
          </c:cat>
          <c:val>
            <c:numRef>
              <c:f>'4+ lakt'!$I$2:$I$303</c:f>
              <c:numCache>
                <c:formatCode>General</c:formatCode>
                <c:ptCount val="302"/>
                <c:pt idx="0">
                  <c:v>3.7106666666666666</c:v>
                </c:pt>
                <c:pt idx="1">
                  <c:v>3.709615384615383</c:v>
                </c:pt>
                <c:pt idx="2">
                  <c:v>3.5878571428571431</c:v>
                </c:pt>
                <c:pt idx="3">
                  <c:v>3.4703448275862074</c:v>
                </c:pt>
                <c:pt idx="4">
                  <c:v>3.3355172413793097</c:v>
                </c:pt>
                <c:pt idx="5">
                  <c:v>3.2417241379310342</c:v>
                </c:pt>
                <c:pt idx="6">
                  <c:v>3.1217241379310341</c:v>
                </c:pt>
                <c:pt idx="7">
                  <c:v>3.0496551724137926</c:v>
                </c:pt>
                <c:pt idx="8">
                  <c:v>3.0075862068965518</c:v>
                </c:pt>
                <c:pt idx="9">
                  <c:v>3.0020689655172403</c:v>
                </c:pt>
                <c:pt idx="10">
                  <c:v>2.9882758620689653</c:v>
                </c:pt>
                <c:pt idx="11">
                  <c:v>2.9951724137931035</c:v>
                </c:pt>
                <c:pt idx="12">
                  <c:v>3.0068965517241386</c:v>
                </c:pt>
                <c:pt idx="13">
                  <c:v>3.0331034482758623</c:v>
                </c:pt>
                <c:pt idx="14">
                  <c:v>3.0496551724137939</c:v>
                </c:pt>
                <c:pt idx="15">
                  <c:v>3.0620689655172413</c:v>
                </c:pt>
                <c:pt idx="16">
                  <c:v>3.044827586206897</c:v>
                </c:pt>
                <c:pt idx="17">
                  <c:v>3.056896551724138</c:v>
                </c:pt>
                <c:pt idx="18">
                  <c:v>3.0721428571428575</c:v>
                </c:pt>
                <c:pt idx="19">
                  <c:v>3.0778571428571424</c:v>
                </c:pt>
                <c:pt idx="20">
                  <c:v>3.0846428571428577</c:v>
                </c:pt>
                <c:pt idx="21">
                  <c:v>3.084285714285715</c:v>
                </c:pt>
                <c:pt idx="22">
                  <c:v>3.098214285714286</c:v>
                </c:pt>
                <c:pt idx="23">
                  <c:v>3.113571428571428</c:v>
                </c:pt>
                <c:pt idx="24">
                  <c:v>3.1175000000000002</c:v>
                </c:pt>
                <c:pt idx="25">
                  <c:v>3.1332142857142871</c:v>
                </c:pt>
                <c:pt idx="26">
                  <c:v>3.1367857142857147</c:v>
                </c:pt>
                <c:pt idx="27">
                  <c:v>3.1417857142857137</c:v>
                </c:pt>
                <c:pt idx="28">
                  <c:v>3.1439285714285718</c:v>
                </c:pt>
                <c:pt idx="29">
                  <c:v>3.1510714285714281</c:v>
                </c:pt>
                <c:pt idx="30">
                  <c:v>3.1485714285714281</c:v>
                </c:pt>
                <c:pt idx="31">
                  <c:v>3.157142857142857</c:v>
                </c:pt>
                <c:pt idx="32">
                  <c:v>3.1655172413793102</c:v>
                </c:pt>
                <c:pt idx="33">
                  <c:v>3.1965517241379304</c:v>
                </c:pt>
                <c:pt idx="34">
                  <c:v>3.2079310344827583</c:v>
                </c:pt>
                <c:pt idx="35">
                  <c:v>3.2182142857142857</c:v>
                </c:pt>
                <c:pt idx="36">
                  <c:v>3.2196428571428579</c:v>
                </c:pt>
                <c:pt idx="37">
                  <c:v>3.2332142857142858</c:v>
                </c:pt>
                <c:pt idx="38">
                  <c:v>3.2411111111111106</c:v>
                </c:pt>
                <c:pt idx="39">
                  <c:v>3.2453846153846153</c:v>
                </c:pt>
                <c:pt idx="40">
                  <c:v>3.2344444444444438</c:v>
                </c:pt>
                <c:pt idx="41">
                  <c:v>3.2450000000000006</c:v>
                </c:pt>
                <c:pt idx="42">
                  <c:v>3.2625925925925929</c:v>
                </c:pt>
                <c:pt idx="43">
                  <c:v>3.2659259259259263</c:v>
                </c:pt>
                <c:pt idx="44">
                  <c:v>3.253571428571429</c:v>
                </c:pt>
                <c:pt idx="45">
                  <c:v>3.2553571428571426</c:v>
                </c:pt>
                <c:pt idx="46">
                  <c:v>3.2307692307692308</c:v>
                </c:pt>
                <c:pt idx="47">
                  <c:v>3.2434615384615393</c:v>
                </c:pt>
                <c:pt idx="48">
                  <c:v>3.2774999999999999</c:v>
                </c:pt>
                <c:pt idx="49">
                  <c:v>3.2840740740740739</c:v>
                </c:pt>
                <c:pt idx="50">
                  <c:v>3.2995999999999999</c:v>
                </c:pt>
                <c:pt idx="51">
                  <c:v>3.322307692307692</c:v>
                </c:pt>
                <c:pt idx="52">
                  <c:v>3.2889285714285705</c:v>
                </c:pt>
                <c:pt idx="53">
                  <c:v>3.2542857142857144</c:v>
                </c:pt>
                <c:pt idx="54">
                  <c:v>3.2782142857142857</c:v>
                </c:pt>
                <c:pt idx="55">
                  <c:v>3.2989285714285717</c:v>
                </c:pt>
                <c:pt idx="56">
                  <c:v>3.2882142857142851</c:v>
                </c:pt>
                <c:pt idx="57">
                  <c:v>3.277499999999999</c:v>
                </c:pt>
                <c:pt idx="58">
                  <c:v>3.2682142857142855</c:v>
                </c:pt>
                <c:pt idx="59">
                  <c:v>3.2557142857142849</c:v>
                </c:pt>
                <c:pt idx="60">
                  <c:v>3.2667857142857142</c:v>
                </c:pt>
                <c:pt idx="61">
                  <c:v>3.2766666666666673</c:v>
                </c:pt>
                <c:pt idx="62">
                  <c:v>3.2940740740740746</c:v>
                </c:pt>
                <c:pt idx="63">
                  <c:v>3.3100000000000009</c:v>
                </c:pt>
                <c:pt idx="64">
                  <c:v>3.3189285714285712</c:v>
                </c:pt>
                <c:pt idx="65">
                  <c:v>3.2966666666666669</c:v>
                </c:pt>
                <c:pt idx="66">
                  <c:v>3.3380000000000005</c:v>
                </c:pt>
                <c:pt idx="67">
                  <c:v>3.3395652173913049</c:v>
                </c:pt>
                <c:pt idx="68">
                  <c:v>3.3345833333333328</c:v>
                </c:pt>
                <c:pt idx="69">
                  <c:v>3.3464</c:v>
                </c:pt>
                <c:pt idx="70">
                  <c:v>3.3555999999999999</c:v>
                </c:pt>
                <c:pt idx="71">
                  <c:v>3.3516000000000008</c:v>
                </c:pt>
                <c:pt idx="72">
                  <c:v>3.3333333333333339</c:v>
                </c:pt>
                <c:pt idx="73">
                  <c:v>3.3332142857142855</c:v>
                </c:pt>
                <c:pt idx="74">
                  <c:v>3.3466666666666662</c:v>
                </c:pt>
                <c:pt idx="75">
                  <c:v>3.3540740740740738</c:v>
                </c:pt>
                <c:pt idx="76">
                  <c:v>3.3524999999999996</c:v>
                </c:pt>
                <c:pt idx="77">
                  <c:v>3.3614814814814822</c:v>
                </c:pt>
                <c:pt idx="78">
                  <c:v>3.3703846153846149</c:v>
                </c:pt>
                <c:pt idx="79">
                  <c:v>3.380384615384616</c:v>
                </c:pt>
                <c:pt idx="80">
                  <c:v>3.3588888888888895</c:v>
                </c:pt>
                <c:pt idx="81">
                  <c:v>3.386071428571428</c:v>
                </c:pt>
                <c:pt idx="82">
                  <c:v>3.4107692307692314</c:v>
                </c:pt>
                <c:pt idx="83">
                  <c:v>3.4260000000000002</c:v>
                </c:pt>
                <c:pt idx="84">
                  <c:v>3.4229629629629619</c:v>
                </c:pt>
                <c:pt idx="85">
                  <c:v>3.4221428571428563</c:v>
                </c:pt>
                <c:pt idx="86">
                  <c:v>3.4371428571428573</c:v>
                </c:pt>
                <c:pt idx="87">
                  <c:v>3.4464285714285716</c:v>
                </c:pt>
                <c:pt idx="88">
                  <c:v>3.4332142857142856</c:v>
                </c:pt>
                <c:pt idx="89">
                  <c:v>3.4335714285714292</c:v>
                </c:pt>
                <c:pt idx="90">
                  <c:v>3.4566666666666666</c:v>
                </c:pt>
                <c:pt idx="91">
                  <c:v>3.4370370370370362</c:v>
                </c:pt>
                <c:pt idx="92">
                  <c:v>3.4239285714285717</c:v>
                </c:pt>
                <c:pt idx="93">
                  <c:v>3.452962962962963</c:v>
                </c:pt>
                <c:pt idx="94">
                  <c:v>3.4399999999999995</c:v>
                </c:pt>
                <c:pt idx="95">
                  <c:v>3.4432000000000005</c:v>
                </c:pt>
                <c:pt idx="96">
                  <c:v>3.4766666666666661</c:v>
                </c:pt>
                <c:pt idx="97">
                  <c:v>3.4800000000000013</c:v>
                </c:pt>
                <c:pt idx="98">
                  <c:v>3.4755555555555562</c:v>
                </c:pt>
                <c:pt idx="99">
                  <c:v>3.491428571428572</c:v>
                </c:pt>
                <c:pt idx="100">
                  <c:v>3.5114285714285716</c:v>
                </c:pt>
                <c:pt idx="101">
                  <c:v>3.5085714285714285</c:v>
                </c:pt>
                <c:pt idx="102">
                  <c:v>3.445357142857143</c:v>
                </c:pt>
                <c:pt idx="103">
                  <c:v>3.4342857142857137</c:v>
                </c:pt>
                <c:pt idx="104">
                  <c:v>3.4728571428571429</c:v>
                </c:pt>
                <c:pt idx="105">
                  <c:v>3.4678571428571421</c:v>
                </c:pt>
                <c:pt idx="106">
                  <c:v>3.54111111111111</c:v>
                </c:pt>
                <c:pt idx="107">
                  <c:v>3.5492592592592587</c:v>
                </c:pt>
                <c:pt idx="108">
                  <c:v>3.5759259259259264</c:v>
                </c:pt>
                <c:pt idx="109">
                  <c:v>3.4334615384615379</c:v>
                </c:pt>
                <c:pt idx="110">
                  <c:v>3.4138461538461531</c:v>
                </c:pt>
                <c:pt idx="111">
                  <c:v>3.4088461538461532</c:v>
                </c:pt>
                <c:pt idx="112">
                  <c:v>3.5219230769230765</c:v>
                </c:pt>
                <c:pt idx="113">
                  <c:v>3.5119999999999991</c:v>
                </c:pt>
                <c:pt idx="114">
                  <c:v>3.5427999999999997</c:v>
                </c:pt>
                <c:pt idx="115">
                  <c:v>3.5615999999999985</c:v>
                </c:pt>
                <c:pt idx="116">
                  <c:v>3.5739999999999994</c:v>
                </c:pt>
                <c:pt idx="117">
                  <c:v>3.5720000000000005</c:v>
                </c:pt>
                <c:pt idx="118">
                  <c:v>3.5876000000000006</c:v>
                </c:pt>
                <c:pt idx="119">
                  <c:v>3.5888</c:v>
                </c:pt>
                <c:pt idx="120">
                  <c:v>3.5903999999999989</c:v>
                </c:pt>
                <c:pt idx="121">
                  <c:v>3.5915999999999992</c:v>
                </c:pt>
                <c:pt idx="122">
                  <c:v>3.6043999999999987</c:v>
                </c:pt>
                <c:pt idx="123">
                  <c:v>3.6075999999999997</c:v>
                </c:pt>
                <c:pt idx="124">
                  <c:v>3.56</c:v>
                </c:pt>
                <c:pt idx="125">
                  <c:v>3.5016666666666656</c:v>
                </c:pt>
                <c:pt idx="126">
                  <c:v>3.4908333333333315</c:v>
                </c:pt>
                <c:pt idx="127">
                  <c:v>3.5208333333333321</c:v>
                </c:pt>
                <c:pt idx="128">
                  <c:v>3.5483333333333338</c:v>
                </c:pt>
                <c:pt idx="129">
                  <c:v>3.5579166666666668</c:v>
                </c:pt>
                <c:pt idx="130">
                  <c:v>3.5554166666666656</c:v>
                </c:pt>
                <c:pt idx="131">
                  <c:v>3.5579166666666668</c:v>
                </c:pt>
                <c:pt idx="132">
                  <c:v>3.5708333333333342</c:v>
                </c:pt>
                <c:pt idx="133">
                  <c:v>3.4662500000000009</c:v>
                </c:pt>
                <c:pt idx="134">
                  <c:v>3.5165217391304346</c:v>
                </c:pt>
                <c:pt idx="135">
                  <c:v>3.5026086956521736</c:v>
                </c:pt>
                <c:pt idx="136">
                  <c:v>3.5160869565217401</c:v>
                </c:pt>
                <c:pt idx="137">
                  <c:v>3.5291304347826089</c:v>
                </c:pt>
                <c:pt idx="138">
                  <c:v>3.5382608695652178</c:v>
                </c:pt>
                <c:pt idx="139">
                  <c:v>3.4439130434782612</c:v>
                </c:pt>
                <c:pt idx="140">
                  <c:v>3.4404545454545468</c:v>
                </c:pt>
                <c:pt idx="141">
                  <c:v>3.4919047619047618</c:v>
                </c:pt>
                <c:pt idx="142">
                  <c:v>3.4966666666666661</c:v>
                </c:pt>
                <c:pt idx="143">
                  <c:v>3.4876190476190474</c:v>
                </c:pt>
                <c:pt idx="144">
                  <c:v>3.4861904761904765</c:v>
                </c:pt>
                <c:pt idx="145">
                  <c:v>3.4890476190476196</c:v>
                </c:pt>
                <c:pt idx="146">
                  <c:v>3.4980952380952384</c:v>
                </c:pt>
                <c:pt idx="147">
                  <c:v>3.4952380952380957</c:v>
                </c:pt>
                <c:pt idx="148">
                  <c:v>3.510476190476191</c:v>
                </c:pt>
                <c:pt idx="149">
                  <c:v>3.5214285714285709</c:v>
                </c:pt>
                <c:pt idx="150">
                  <c:v>3.5190476190476185</c:v>
                </c:pt>
                <c:pt idx="151">
                  <c:v>3.5176190476190476</c:v>
                </c:pt>
                <c:pt idx="152">
                  <c:v>3.5290476190476197</c:v>
                </c:pt>
                <c:pt idx="153">
                  <c:v>3.543333333333333</c:v>
                </c:pt>
                <c:pt idx="154">
                  <c:v>3.5533333333333328</c:v>
                </c:pt>
                <c:pt idx="155">
                  <c:v>3.5404761904761894</c:v>
                </c:pt>
                <c:pt idx="156">
                  <c:v>3.5314285714285707</c:v>
                </c:pt>
                <c:pt idx="157">
                  <c:v>3.5399999999999996</c:v>
                </c:pt>
                <c:pt idx="158">
                  <c:v>3.5309523809523804</c:v>
                </c:pt>
                <c:pt idx="159">
                  <c:v>3.5128571428571425</c:v>
                </c:pt>
                <c:pt idx="160">
                  <c:v>3.5071428571428576</c:v>
                </c:pt>
                <c:pt idx="161">
                  <c:v>3.4919047619047618</c:v>
                </c:pt>
                <c:pt idx="162">
                  <c:v>3.4728571428571424</c:v>
                </c:pt>
                <c:pt idx="163">
                  <c:v>3.453809523809523</c:v>
                </c:pt>
                <c:pt idx="164">
                  <c:v>3.4519047619047609</c:v>
                </c:pt>
                <c:pt idx="165">
                  <c:v>3.4490476190476178</c:v>
                </c:pt>
                <c:pt idx="166">
                  <c:v>3.4639999999999995</c:v>
                </c:pt>
                <c:pt idx="167">
                  <c:v>3.4685000000000001</c:v>
                </c:pt>
                <c:pt idx="168">
                  <c:v>3.4804999999999993</c:v>
                </c:pt>
                <c:pt idx="169">
                  <c:v>3.4785000000000004</c:v>
                </c:pt>
                <c:pt idx="170">
                  <c:v>3.4839999999999995</c:v>
                </c:pt>
                <c:pt idx="171">
                  <c:v>3.4805000000000006</c:v>
                </c:pt>
                <c:pt idx="172">
                  <c:v>3.4819999999999984</c:v>
                </c:pt>
                <c:pt idx="173">
                  <c:v>3.4805000000000006</c:v>
                </c:pt>
                <c:pt idx="174">
                  <c:v>3.4175000000000004</c:v>
                </c:pt>
                <c:pt idx="175">
                  <c:v>3.3340000000000005</c:v>
                </c:pt>
                <c:pt idx="176">
                  <c:v>3.4236842105263166</c:v>
                </c:pt>
                <c:pt idx="177">
                  <c:v>3.427368421052631</c:v>
                </c:pt>
                <c:pt idx="178">
                  <c:v>3.4405263157894739</c:v>
                </c:pt>
                <c:pt idx="179">
                  <c:v>3.4473684210526314</c:v>
                </c:pt>
                <c:pt idx="180">
                  <c:v>3.4557894736842103</c:v>
                </c:pt>
                <c:pt idx="181">
                  <c:v>3.453157894736842</c:v>
                </c:pt>
                <c:pt idx="182">
                  <c:v>3.4410526315789478</c:v>
                </c:pt>
                <c:pt idx="183">
                  <c:v>3.4436842105263152</c:v>
                </c:pt>
                <c:pt idx="184">
                  <c:v>3.4347368421052629</c:v>
                </c:pt>
                <c:pt idx="185">
                  <c:v>3.4289473684210523</c:v>
                </c:pt>
                <c:pt idx="186">
                  <c:v>3.432105263157895</c:v>
                </c:pt>
                <c:pt idx="187">
                  <c:v>3.4157894736842094</c:v>
                </c:pt>
                <c:pt idx="188">
                  <c:v>3.4163157894736842</c:v>
                </c:pt>
                <c:pt idx="189">
                  <c:v>3.4115789473684215</c:v>
                </c:pt>
                <c:pt idx="190">
                  <c:v>3.4126315789473685</c:v>
                </c:pt>
                <c:pt idx="191">
                  <c:v>3.413684210526315</c:v>
                </c:pt>
                <c:pt idx="192">
                  <c:v>3.418421052631579</c:v>
                </c:pt>
                <c:pt idx="193">
                  <c:v>3.4015789473684217</c:v>
                </c:pt>
                <c:pt idx="194">
                  <c:v>3.4042105263157905</c:v>
                </c:pt>
                <c:pt idx="195">
                  <c:v>3.3861111111111111</c:v>
                </c:pt>
                <c:pt idx="196">
                  <c:v>3.3922222222222218</c:v>
                </c:pt>
                <c:pt idx="197">
                  <c:v>3.3835294117647057</c:v>
                </c:pt>
                <c:pt idx="198">
                  <c:v>3.42</c:v>
                </c:pt>
                <c:pt idx="199">
                  <c:v>3.4161111111111104</c:v>
                </c:pt>
                <c:pt idx="200">
                  <c:v>3.4233333333333329</c:v>
                </c:pt>
                <c:pt idx="201">
                  <c:v>3.3950000000000005</c:v>
                </c:pt>
                <c:pt idx="202">
                  <c:v>3.4049999999999994</c:v>
                </c:pt>
                <c:pt idx="203">
                  <c:v>3.4116666666666666</c:v>
                </c:pt>
                <c:pt idx="204">
                  <c:v>3.4055555555555563</c:v>
                </c:pt>
                <c:pt idx="205">
                  <c:v>3.3888888888888888</c:v>
                </c:pt>
                <c:pt idx="206">
                  <c:v>3.391111111111111</c:v>
                </c:pt>
                <c:pt idx="207">
                  <c:v>3.3855555555555559</c:v>
                </c:pt>
                <c:pt idx="208">
                  <c:v>3.3972222222222226</c:v>
                </c:pt>
                <c:pt idx="209">
                  <c:v>3.3855555555555554</c:v>
                </c:pt>
                <c:pt idx="210">
                  <c:v>3.3738888888888892</c:v>
                </c:pt>
                <c:pt idx="211">
                  <c:v>3.3772222222222221</c:v>
                </c:pt>
                <c:pt idx="212">
                  <c:v>3.3744444444444444</c:v>
                </c:pt>
                <c:pt idx="213">
                  <c:v>3.3811111111111107</c:v>
                </c:pt>
                <c:pt idx="214">
                  <c:v>3.3577777777777778</c:v>
                </c:pt>
                <c:pt idx="215">
                  <c:v>3.3382352941176467</c:v>
                </c:pt>
                <c:pt idx="216">
                  <c:v>3.3570588235294121</c:v>
                </c:pt>
                <c:pt idx="217">
                  <c:v>3.3905882352941168</c:v>
                </c:pt>
                <c:pt idx="218">
                  <c:v>3.39</c:v>
                </c:pt>
                <c:pt idx="219">
                  <c:v>3.3941176470588239</c:v>
                </c:pt>
                <c:pt idx="220">
                  <c:v>3.3452941176470583</c:v>
                </c:pt>
                <c:pt idx="221">
                  <c:v>3.4047058823529412</c:v>
                </c:pt>
                <c:pt idx="222">
                  <c:v>3.3052941176470583</c:v>
                </c:pt>
                <c:pt idx="223">
                  <c:v>3.3182352941176476</c:v>
                </c:pt>
                <c:pt idx="224">
                  <c:v>3.4141176470588235</c:v>
                </c:pt>
                <c:pt idx="225">
                  <c:v>3.4023529411764706</c:v>
                </c:pt>
                <c:pt idx="226">
                  <c:v>3.3923529411764699</c:v>
                </c:pt>
                <c:pt idx="227">
                  <c:v>3.3788235294117648</c:v>
                </c:pt>
                <c:pt idx="228">
                  <c:v>3.3841176470588237</c:v>
                </c:pt>
                <c:pt idx="229">
                  <c:v>3.3864705882352943</c:v>
                </c:pt>
                <c:pt idx="230">
                  <c:v>3.4005882352941184</c:v>
                </c:pt>
                <c:pt idx="231">
                  <c:v>3.3941176470588235</c:v>
                </c:pt>
                <c:pt idx="232">
                  <c:v>3.4064705882352948</c:v>
                </c:pt>
                <c:pt idx="233">
                  <c:v>3.409411764705883</c:v>
                </c:pt>
                <c:pt idx="234">
                  <c:v>3.3029411764705885</c:v>
                </c:pt>
                <c:pt idx="235">
                  <c:v>3.3158823529411765</c:v>
                </c:pt>
                <c:pt idx="236">
                  <c:v>3.3458823529411768</c:v>
                </c:pt>
                <c:pt idx="237">
                  <c:v>3.2743749999999991</c:v>
                </c:pt>
                <c:pt idx="238">
                  <c:v>3.3643749999999999</c:v>
                </c:pt>
                <c:pt idx="239">
                  <c:v>3.2906250000000004</c:v>
                </c:pt>
                <c:pt idx="240">
                  <c:v>3.2799999999999994</c:v>
                </c:pt>
                <c:pt idx="241">
                  <c:v>3.2937499999999997</c:v>
                </c:pt>
                <c:pt idx="242">
                  <c:v>3.223125</c:v>
                </c:pt>
                <c:pt idx="243">
                  <c:v>3.2437499999999995</c:v>
                </c:pt>
                <c:pt idx="244">
                  <c:v>3.2393749999999999</c:v>
                </c:pt>
                <c:pt idx="245">
                  <c:v>3.256875</c:v>
                </c:pt>
                <c:pt idx="246">
                  <c:v>3.2362499999999996</c:v>
                </c:pt>
                <c:pt idx="247">
                  <c:v>3.2693750000000001</c:v>
                </c:pt>
                <c:pt idx="248">
                  <c:v>3.2581249999999997</c:v>
                </c:pt>
                <c:pt idx="249">
                  <c:v>3.2887500000000003</c:v>
                </c:pt>
                <c:pt idx="250">
                  <c:v>3.3</c:v>
                </c:pt>
                <c:pt idx="251">
                  <c:v>3.2949999999999995</c:v>
                </c:pt>
                <c:pt idx="252">
                  <c:v>3.3912500000000003</c:v>
                </c:pt>
                <c:pt idx="253">
                  <c:v>3.3750000000000004</c:v>
                </c:pt>
                <c:pt idx="254">
                  <c:v>3.3649999999999998</c:v>
                </c:pt>
                <c:pt idx="255">
                  <c:v>3.3243749999999999</c:v>
                </c:pt>
                <c:pt idx="256">
                  <c:v>3.2924999999999991</c:v>
                </c:pt>
                <c:pt idx="257">
                  <c:v>3.3231249999999997</c:v>
                </c:pt>
                <c:pt idx="258">
                  <c:v>3.3124999999999996</c:v>
                </c:pt>
                <c:pt idx="259">
                  <c:v>3.1562500000000004</c:v>
                </c:pt>
                <c:pt idx="260">
                  <c:v>3.17</c:v>
                </c:pt>
                <c:pt idx="261">
                  <c:v>3.1968750000000004</c:v>
                </c:pt>
                <c:pt idx="262">
                  <c:v>3.3062500000000004</c:v>
                </c:pt>
                <c:pt idx="263">
                  <c:v>3.3025000000000002</c:v>
                </c:pt>
                <c:pt idx="264">
                  <c:v>3.3819999999999997</c:v>
                </c:pt>
                <c:pt idx="265">
                  <c:v>3.3826666666666663</c:v>
                </c:pt>
                <c:pt idx="266">
                  <c:v>3.3813333333333331</c:v>
                </c:pt>
                <c:pt idx="267">
                  <c:v>3.3893333333333335</c:v>
                </c:pt>
                <c:pt idx="268">
                  <c:v>3.3299999999999996</c:v>
                </c:pt>
                <c:pt idx="269">
                  <c:v>3.3119999999999998</c:v>
                </c:pt>
                <c:pt idx="270">
                  <c:v>3.3013333333333339</c:v>
                </c:pt>
                <c:pt idx="271">
                  <c:v>3.2873333333333337</c:v>
                </c:pt>
                <c:pt idx="272">
                  <c:v>3.2900000000000005</c:v>
                </c:pt>
                <c:pt idx="273">
                  <c:v>3.28</c:v>
                </c:pt>
                <c:pt idx="274">
                  <c:v>3.3206666666666664</c:v>
                </c:pt>
                <c:pt idx="275">
                  <c:v>3.3093333333333335</c:v>
                </c:pt>
                <c:pt idx="276">
                  <c:v>3.2357142857142853</c:v>
                </c:pt>
                <c:pt idx="277">
                  <c:v>3.2399999999999998</c:v>
                </c:pt>
                <c:pt idx="278">
                  <c:v>3.2514285714285713</c:v>
                </c:pt>
                <c:pt idx="279">
                  <c:v>3.2664285714285719</c:v>
                </c:pt>
                <c:pt idx="280">
                  <c:v>3.3264285714285711</c:v>
                </c:pt>
                <c:pt idx="281">
                  <c:v>3.3064285714285715</c:v>
                </c:pt>
                <c:pt idx="282">
                  <c:v>3.2949999999999995</c:v>
                </c:pt>
                <c:pt idx="283">
                  <c:v>3.2800000000000002</c:v>
                </c:pt>
                <c:pt idx="284">
                  <c:v>3.2735714285714286</c:v>
                </c:pt>
                <c:pt idx="285">
                  <c:v>3.2926666666666664</c:v>
                </c:pt>
                <c:pt idx="286">
                  <c:v>3.2585714285714285</c:v>
                </c:pt>
                <c:pt idx="287">
                  <c:v>3.4084615384615371</c:v>
                </c:pt>
                <c:pt idx="288">
                  <c:v>3.3483333333333332</c:v>
                </c:pt>
                <c:pt idx="289">
                  <c:v>3.3516666666666666</c:v>
                </c:pt>
                <c:pt idx="290">
                  <c:v>3.330909090909091</c:v>
                </c:pt>
                <c:pt idx="291">
                  <c:v>3.3270000000000004</c:v>
                </c:pt>
                <c:pt idx="292">
                  <c:v>3.3355555555555552</c:v>
                </c:pt>
                <c:pt idx="293">
                  <c:v>3.3587500000000006</c:v>
                </c:pt>
                <c:pt idx="294">
                  <c:v>3.3574999999999999</c:v>
                </c:pt>
                <c:pt idx="295">
                  <c:v>3.3687500000000004</c:v>
                </c:pt>
                <c:pt idx="296">
                  <c:v>3.36</c:v>
                </c:pt>
                <c:pt idx="297">
                  <c:v>3.3657142857142852</c:v>
                </c:pt>
                <c:pt idx="298">
                  <c:v>3.3771428571428572</c:v>
                </c:pt>
                <c:pt idx="299">
                  <c:v>3.3516666666666666</c:v>
                </c:pt>
                <c:pt idx="300">
                  <c:v>3.3550000000000004</c:v>
                </c:pt>
                <c:pt idx="301">
                  <c:v>3.3666666666666671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F1B-473B-9E04-9021ECC39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0992048"/>
        <c:axId val="360991632"/>
      </c:lineChart>
      <c:catAx>
        <c:axId val="36099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91632"/>
        <c:crosses val="autoZero"/>
        <c:auto val="1"/>
        <c:lblAlgn val="ctr"/>
        <c:lblOffset val="100"/>
        <c:tickLblSkip val="10"/>
        <c:noMultiLvlLbl val="0"/>
      </c:catAx>
      <c:valAx>
        <c:axId val="360991632"/>
        <c:scaling>
          <c:orientation val="minMax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99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702E8-CD9D-4B18-BE1E-F30305E587A3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6C4D912-0BA4-42A4-AA54-E45048383275}">
      <dgm:prSet/>
      <dgm:spPr/>
      <dgm:t>
        <a:bodyPr/>
        <a:lstStyle/>
        <a:p>
          <a:r>
            <a:rPr lang="et-EE" dirty="0"/>
            <a:t>55% glükoosi</a:t>
          </a:r>
          <a:endParaRPr lang="en-US" dirty="0"/>
        </a:p>
      </dgm:t>
    </dgm:pt>
    <dgm:pt modelId="{D4F51D2B-E69E-4A98-9B57-9DD757827D77}" type="parTrans" cxnId="{B5D6A016-FC25-4CE3-823D-D8E427C3C14A}">
      <dgm:prSet/>
      <dgm:spPr/>
      <dgm:t>
        <a:bodyPr/>
        <a:lstStyle/>
        <a:p>
          <a:endParaRPr lang="en-US"/>
        </a:p>
      </dgm:t>
    </dgm:pt>
    <dgm:pt modelId="{D92061B2-AF21-4A27-B8D0-EEA554CE0AF0}" type="sibTrans" cxnId="{B5D6A016-FC25-4CE3-823D-D8E427C3C14A}">
      <dgm:prSet/>
      <dgm:spPr/>
      <dgm:t>
        <a:bodyPr/>
        <a:lstStyle/>
        <a:p>
          <a:endParaRPr lang="en-US"/>
        </a:p>
      </dgm:t>
    </dgm:pt>
    <dgm:pt modelId="{3C9F5562-1659-4A0C-BCC8-2D71A5F329E3}">
      <dgm:prSet/>
      <dgm:spPr/>
      <dgm:t>
        <a:bodyPr/>
        <a:lstStyle/>
        <a:p>
          <a:r>
            <a:rPr lang="et-EE"/>
            <a:t>95% imendumist peensoole alguses</a:t>
          </a:r>
          <a:endParaRPr lang="en-US"/>
        </a:p>
      </dgm:t>
    </dgm:pt>
    <dgm:pt modelId="{9FA794D1-9E48-47F7-A583-904C32B90F96}" type="parTrans" cxnId="{4ED37538-C175-4EE8-98DE-8FE131A8F829}">
      <dgm:prSet/>
      <dgm:spPr/>
      <dgm:t>
        <a:bodyPr/>
        <a:lstStyle/>
        <a:p>
          <a:endParaRPr lang="en-US"/>
        </a:p>
      </dgm:t>
    </dgm:pt>
    <dgm:pt modelId="{F4083E8E-B78E-4C1B-9837-DA98C74BF59A}" type="sibTrans" cxnId="{4ED37538-C175-4EE8-98DE-8FE131A8F829}">
      <dgm:prSet/>
      <dgm:spPr/>
      <dgm:t>
        <a:bodyPr/>
        <a:lstStyle/>
        <a:p>
          <a:endParaRPr lang="en-US"/>
        </a:p>
      </dgm:t>
    </dgm:pt>
    <dgm:pt modelId="{06143565-7CA9-46F5-8B42-165C57A500F4}">
      <dgm:prSet/>
      <dgm:spPr/>
      <dgm:t>
        <a:bodyPr/>
        <a:lstStyle/>
        <a:p>
          <a:r>
            <a:rPr lang="et-EE"/>
            <a:t>Stabiilsus kuni 70C</a:t>
          </a:r>
          <a:endParaRPr lang="en-US"/>
        </a:p>
      </dgm:t>
    </dgm:pt>
    <dgm:pt modelId="{A996B360-280B-4F33-AC66-D4C98CA25DAA}" type="parTrans" cxnId="{AAE00E5B-322E-4A6D-8194-1AD404720381}">
      <dgm:prSet/>
      <dgm:spPr/>
      <dgm:t>
        <a:bodyPr/>
        <a:lstStyle/>
        <a:p>
          <a:endParaRPr lang="en-US"/>
        </a:p>
      </dgm:t>
    </dgm:pt>
    <dgm:pt modelId="{A07B1A02-C339-4164-B5C8-0CED524BC793}" type="sibTrans" cxnId="{AAE00E5B-322E-4A6D-8194-1AD404720381}">
      <dgm:prSet/>
      <dgm:spPr/>
      <dgm:t>
        <a:bodyPr/>
        <a:lstStyle/>
        <a:p>
          <a:endParaRPr lang="en-US"/>
        </a:p>
      </dgm:t>
    </dgm:pt>
    <dgm:pt modelId="{567A1E37-58F3-4388-92AB-8E129517708F}" type="pres">
      <dgm:prSet presAssocID="{BE9702E8-CD9D-4B18-BE1E-F30305E587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B5EC2C-E50E-42C1-A8A7-9AA5367C2AB1}" type="pres">
      <dgm:prSet presAssocID="{E6C4D912-0BA4-42A4-AA54-E45048383275}" presName="hierRoot1" presStyleCnt="0"/>
      <dgm:spPr/>
    </dgm:pt>
    <dgm:pt modelId="{80F5A370-F02F-4BFB-BDD6-AD11D15EB901}" type="pres">
      <dgm:prSet presAssocID="{E6C4D912-0BA4-42A4-AA54-E45048383275}" presName="composite" presStyleCnt="0"/>
      <dgm:spPr/>
    </dgm:pt>
    <dgm:pt modelId="{990C3945-8079-4C3C-B204-72ACE1A79D4F}" type="pres">
      <dgm:prSet presAssocID="{E6C4D912-0BA4-42A4-AA54-E45048383275}" presName="background" presStyleLbl="node0" presStyleIdx="0" presStyleCnt="3"/>
      <dgm:spPr/>
    </dgm:pt>
    <dgm:pt modelId="{7D99970B-DC61-460B-9E2D-79CBD748B216}" type="pres">
      <dgm:prSet presAssocID="{E6C4D912-0BA4-42A4-AA54-E45048383275}" presName="text" presStyleLbl="fgAcc0" presStyleIdx="0" presStyleCnt="3">
        <dgm:presLayoutVars>
          <dgm:chPref val="3"/>
        </dgm:presLayoutVars>
      </dgm:prSet>
      <dgm:spPr/>
    </dgm:pt>
    <dgm:pt modelId="{B2845198-483E-404D-AEF3-2FD0B87B441B}" type="pres">
      <dgm:prSet presAssocID="{E6C4D912-0BA4-42A4-AA54-E45048383275}" presName="hierChild2" presStyleCnt="0"/>
      <dgm:spPr/>
    </dgm:pt>
    <dgm:pt modelId="{73922750-3FE1-472E-896E-87ED6D9561EA}" type="pres">
      <dgm:prSet presAssocID="{3C9F5562-1659-4A0C-BCC8-2D71A5F329E3}" presName="hierRoot1" presStyleCnt="0"/>
      <dgm:spPr/>
    </dgm:pt>
    <dgm:pt modelId="{BE32D4F2-5095-4E59-A3F1-3C9BFBBF5546}" type="pres">
      <dgm:prSet presAssocID="{3C9F5562-1659-4A0C-BCC8-2D71A5F329E3}" presName="composite" presStyleCnt="0"/>
      <dgm:spPr/>
    </dgm:pt>
    <dgm:pt modelId="{2B75DC7B-A919-483B-81E3-0F376D098332}" type="pres">
      <dgm:prSet presAssocID="{3C9F5562-1659-4A0C-BCC8-2D71A5F329E3}" presName="background" presStyleLbl="node0" presStyleIdx="1" presStyleCnt="3"/>
      <dgm:spPr/>
    </dgm:pt>
    <dgm:pt modelId="{AD7783A8-F2F1-4933-AF4A-3671314F858D}" type="pres">
      <dgm:prSet presAssocID="{3C9F5562-1659-4A0C-BCC8-2D71A5F329E3}" presName="text" presStyleLbl="fgAcc0" presStyleIdx="1" presStyleCnt="3">
        <dgm:presLayoutVars>
          <dgm:chPref val="3"/>
        </dgm:presLayoutVars>
      </dgm:prSet>
      <dgm:spPr/>
    </dgm:pt>
    <dgm:pt modelId="{90E9AD04-AB2D-4966-A8E2-5E9B1E38791C}" type="pres">
      <dgm:prSet presAssocID="{3C9F5562-1659-4A0C-BCC8-2D71A5F329E3}" presName="hierChild2" presStyleCnt="0"/>
      <dgm:spPr/>
    </dgm:pt>
    <dgm:pt modelId="{13E3B4B6-11FE-4D2C-A9C4-C41C53AB8B7F}" type="pres">
      <dgm:prSet presAssocID="{06143565-7CA9-46F5-8B42-165C57A500F4}" presName="hierRoot1" presStyleCnt="0"/>
      <dgm:spPr/>
    </dgm:pt>
    <dgm:pt modelId="{D68F0A6C-ED98-4C24-81BE-3557F61D8EDE}" type="pres">
      <dgm:prSet presAssocID="{06143565-7CA9-46F5-8B42-165C57A500F4}" presName="composite" presStyleCnt="0"/>
      <dgm:spPr/>
    </dgm:pt>
    <dgm:pt modelId="{C59F5B55-23AF-4418-8AEC-CBEF9C43BD8C}" type="pres">
      <dgm:prSet presAssocID="{06143565-7CA9-46F5-8B42-165C57A500F4}" presName="background" presStyleLbl="node0" presStyleIdx="2" presStyleCnt="3"/>
      <dgm:spPr/>
    </dgm:pt>
    <dgm:pt modelId="{7499D16C-79D7-493B-A267-0D4D0916B27B}" type="pres">
      <dgm:prSet presAssocID="{06143565-7CA9-46F5-8B42-165C57A500F4}" presName="text" presStyleLbl="fgAcc0" presStyleIdx="2" presStyleCnt="3">
        <dgm:presLayoutVars>
          <dgm:chPref val="3"/>
        </dgm:presLayoutVars>
      </dgm:prSet>
      <dgm:spPr/>
    </dgm:pt>
    <dgm:pt modelId="{AD341D46-0320-4CF3-997D-34041A012191}" type="pres">
      <dgm:prSet presAssocID="{06143565-7CA9-46F5-8B42-165C57A500F4}" presName="hierChild2" presStyleCnt="0"/>
      <dgm:spPr/>
    </dgm:pt>
  </dgm:ptLst>
  <dgm:cxnLst>
    <dgm:cxn modelId="{B5D6A016-FC25-4CE3-823D-D8E427C3C14A}" srcId="{BE9702E8-CD9D-4B18-BE1E-F30305E587A3}" destId="{E6C4D912-0BA4-42A4-AA54-E45048383275}" srcOrd="0" destOrd="0" parTransId="{D4F51D2B-E69E-4A98-9B57-9DD757827D77}" sibTransId="{D92061B2-AF21-4A27-B8D0-EEA554CE0AF0}"/>
    <dgm:cxn modelId="{4ED37538-C175-4EE8-98DE-8FE131A8F829}" srcId="{BE9702E8-CD9D-4B18-BE1E-F30305E587A3}" destId="{3C9F5562-1659-4A0C-BCC8-2D71A5F329E3}" srcOrd="1" destOrd="0" parTransId="{9FA794D1-9E48-47F7-A583-904C32B90F96}" sibTransId="{F4083E8E-B78E-4C1B-9837-DA98C74BF59A}"/>
    <dgm:cxn modelId="{2E13113E-3F7E-4ACA-901D-78B570ECC90B}" type="presOf" srcId="{3C9F5562-1659-4A0C-BCC8-2D71A5F329E3}" destId="{AD7783A8-F2F1-4933-AF4A-3671314F858D}" srcOrd="0" destOrd="0" presId="urn:microsoft.com/office/officeart/2005/8/layout/hierarchy1"/>
    <dgm:cxn modelId="{AAE00E5B-322E-4A6D-8194-1AD404720381}" srcId="{BE9702E8-CD9D-4B18-BE1E-F30305E587A3}" destId="{06143565-7CA9-46F5-8B42-165C57A500F4}" srcOrd="2" destOrd="0" parTransId="{A996B360-280B-4F33-AC66-D4C98CA25DAA}" sibTransId="{A07B1A02-C339-4164-B5C8-0CED524BC793}"/>
    <dgm:cxn modelId="{5DCCCD9C-9512-4310-B886-C59073178532}" type="presOf" srcId="{BE9702E8-CD9D-4B18-BE1E-F30305E587A3}" destId="{567A1E37-58F3-4388-92AB-8E129517708F}" srcOrd="0" destOrd="0" presId="urn:microsoft.com/office/officeart/2005/8/layout/hierarchy1"/>
    <dgm:cxn modelId="{7A998FE2-7414-4381-AEB3-4B94E617527D}" type="presOf" srcId="{06143565-7CA9-46F5-8B42-165C57A500F4}" destId="{7499D16C-79D7-493B-A267-0D4D0916B27B}" srcOrd="0" destOrd="0" presId="urn:microsoft.com/office/officeart/2005/8/layout/hierarchy1"/>
    <dgm:cxn modelId="{7E09B2E6-EBB2-4B99-90F8-36EA3AF8EF90}" type="presOf" srcId="{E6C4D912-0BA4-42A4-AA54-E45048383275}" destId="{7D99970B-DC61-460B-9E2D-79CBD748B216}" srcOrd="0" destOrd="0" presId="urn:microsoft.com/office/officeart/2005/8/layout/hierarchy1"/>
    <dgm:cxn modelId="{0405A01D-8402-4BB9-8BCD-EB4BC3CB09FC}" type="presParOf" srcId="{567A1E37-58F3-4388-92AB-8E129517708F}" destId="{B3B5EC2C-E50E-42C1-A8A7-9AA5367C2AB1}" srcOrd="0" destOrd="0" presId="urn:microsoft.com/office/officeart/2005/8/layout/hierarchy1"/>
    <dgm:cxn modelId="{822451A2-0275-4122-87F4-C703F42C28F9}" type="presParOf" srcId="{B3B5EC2C-E50E-42C1-A8A7-9AA5367C2AB1}" destId="{80F5A370-F02F-4BFB-BDD6-AD11D15EB901}" srcOrd="0" destOrd="0" presId="urn:microsoft.com/office/officeart/2005/8/layout/hierarchy1"/>
    <dgm:cxn modelId="{CE776749-07E9-440B-914A-F6F4D46989EB}" type="presParOf" srcId="{80F5A370-F02F-4BFB-BDD6-AD11D15EB901}" destId="{990C3945-8079-4C3C-B204-72ACE1A79D4F}" srcOrd="0" destOrd="0" presId="urn:microsoft.com/office/officeart/2005/8/layout/hierarchy1"/>
    <dgm:cxn modelId="{0B05AEC0-CDE8-4AA5-BE67-733783FC9206}" type="presParOf" srcId="{80F5A370-F02F-4BFB-BDD6-AD11D15EB901}" destId="{7D99970B-DC61-460B-9E2D-79CBD748B216}" srcOrd="1" destOrd="0" presId="urn:microsoft.com/office/officeart/2005/8/layout/hierarchy1"/>
    <dgm:cxn modelId="{26B801BB-A845-4227-83E0-4D475082C303}" type="presParOf" srcId="{B3B5EC2C-E50E-42C1-A8A7-9AA5367C2AB1}" destId="{B2845198-483E-404D-AEF3-2FD0B87B441B}" srcOrd="1" destOrd="0" presId="urn:microsoft.com/office/officeart/2005/8/layout/hierarchy1"/>
    <dgm:cxn modelId="{70893852-4D5A-4C53-ACCF-9E7B6278AB6D}" type="presParOf" srcId="{567A1E37-58F3-4388-92AB-8E129517708F}" destId="{73922750-3FE1-472E-896E-87ED6D9561EA}" srcOrd="1" destOrd="0" presId="urn:microsoft.com/office/officeart/2005/8/layout/hierarchy1"/>
    <dgm:cxn modelId="{D7327F17-498A-4261-A221-49C11DFE9DF5}" type="presParOf" srcId="{73922750-3FE1-472E-896E-87ED6D9561EA}" destId="{BE32D4F2-5095-4E59-A3F1-3C9BFBBF5546}" srcOrd="0" destOrd="0" presId="urn:microsoft.com/office/officeart/2005/8/layout/hierarchy1"/>
    <dgm:cxn modelId="{3B9AE156-9AB3-4B9E-A509-9B40BFA8ADC7}" type="presParOf" srcId="{BE32D4F2-5095-4E59-A3F1-3C9BFBBF5546}" destId="{2B75DC7B-A919-483B-81E3-0F376D098332}" srcOrd="0" destOrd="0" presId="urn:microsoft.com/office/officeart/2005/8/layout/hierarchy1"/>
    <dgm:cxn modelId="{203F2C42-6B1A-4F70-90C5-670CA7C9BA56}" type="presParOf" srcId="{BE32D4F2-5095-4E59-A3F1-3C9BFBBF5546}" destId="{AD7783A8-F2F1-4933-AF4A-3671314F858D}" srcOrd="1" destOrd="0" presId="urn:microsoft.com/office/officeart/2005/8/layout/hierarchy1"/>
    <dgm:cxn modelId="{A0AA99C3-1518-4C61-9355-A116B1A73FF7}" type="presParOf" srcId="{73922750-3FE1-472E-896E-87ED6D9561EA}" destId="{90E9AD04-AB2D-4966-A8E2-5E9B1E38791C}" srcOrd="1" destOrd="0" presId="urn:microsoft.com/office/officeart/2005/8/layout/hierarchy1"/>
    <dgm:cxn modelId="{2988E576-9D70-46B1-BEBC-3D3FFADFEC40}" type="presParOf" srcId="{567A1E37-58F3-4388-92AB-8E129517708F}" destId="{13E3B4B6-11FE-4D2C-A9C4-C41C53AB8B7F}" srcOrd="2" destOrd="0" presId="urn:microsoft.com/office/officeart/2005/8/layout/hierarchy1"/>
    <dgm:cxn modelId="{59E040BC-6F34-4789-A061-194B8A3F87F0}" type="presParOf" srcId="{13E3B4B6-11FE-4D2C-A9C4-C41C53AB8B7F}" destId="{D68F0A6C-ED98-4C24-81BE-3557F61D8EDE}" srcOrd="0" destOrd="0" presId="urn:microsoft.com/office/officeart/2005/8/layout/hierarchy1"/>
    <dgm:cxn modelId="{B33792CB-0C30-4F00-9FB7-A73D27BE4BA0}" type="presParOf" srcId="{D68F0A6C-ED98-4C24-81BE-3557F61D8EDE}" destId="{C59F5B55-23AF-4418-8AEC-CBEF9C43BD8C}" srcOrd="0" destOrd="0" presId="urn:microsoft.com/office/officeart/2005/8/layout/hierarchy1"/>
    <dgm:cxn modelId="{F33019EA-1751-4151-B370-05B95CAFC1FE}" type="presParOf" srcId="{D68F0A6C-ED98-4C24-81BE-3557F61D8EDE}" destId="{7499D16C-79D7-493B-A267-0D4D0916B27B}" srcOrd="1" destOrd="0" presId="urn:microsoft.com/office/officeart/2005/8/layout/hierarchy1"/>
    <dgm:cxn modelId="{668689C7-587D-4A9C-B2FD-A0B150A6777A}" type="presParOf" srcId="{13E3B4B6-11FE-4D2C-A9C4-C41C53AB8B7F}" destId="{AD341D46-0320-4CF3-997D-34041A0121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5FCE4-24A8-4A41-849C-1B0B75C7D8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B2E32E4-EAFD-4E64-B947-86EC72BBCD4B}">
      <dgm:prSet/>
      <dgm:spPr/>
      <dgm:t>
        <a:bodyPr/>
        <a:lstStyle/>
        <a:p>
          <a:r>
            <a:rPr lang="et-EE"/>
            <a:t>Kergesti omastatav energia</a:t>
          </a:r>
          <a:endParaRPr lang="en-US"/>
        </a:p>
      </dgm:t>
    </dgm:pt>
    <dgm:pt modelId="{94980005-1F03-4DFC-963A-FAFD5509B254}" type="parTrans" cxnId="{FB129908-B8EA-4337-9B62-EC7421E4FD77}">
      <dgm:prSet/>
      <dgm:spPr/>
      <dgm:t>
        <a:bodyPr/>
        <a:lstStyle/>
        <a:p>
          <a:endParaRPr lang="en-US"/>
        </a:p>
      </dgm:t>
    </dgm:pt>
    <dgm:pt modelId="{33ED5541-FB98-4EE2-B172-DEDA72C5FE56}" type="sibTrans" cxnId="{FB129908-B8EA-4337-9B62-EC7421E4FD77}">
      <dgm:prSet/>
      <dgm:spPr/>
      <dgm:t>
        <a:bodyPr/>
        <a:lstStyle/>
        <a:p>
          <a:endParaRPr lang="en-US"/>
        </a:p>
      </dgm:t>
    </dgm:pt>
    <dgm:pt modelId="{87FD22D1-BFAE-4A84-B67A-C03DFEF60F37}">
      <dgm:prSet/>
      <dgm:spPr/>
      <dgm:t>
        <a:bodyPr/>
        <a:lstStyle/>
        <a:p>
          <a:r>
            <a:rPr lang="et-EE"/>
            <a:t>Parandada immuunsust</a:t>
          </a:r>
          <a:endParaRPr lang="en-US"/>
        </a:p>
      </dgm:t>
    </dgm:pt>
    <dgm:pt modelId="{EF722CB6-6D3B-4453-AA63-CA27CB2F3FCE}" type="parTrans" cxnId="{9D865A6E-8328-4FBC-8BAE-9636404D5E90}">
      <dgm:prSet/>
      <dgm:spPr/>
      <dgm:t>
        <a:bodyPr/>
        <a:lstStyle/>
        <a:p>
          <a:endParaRPr lang="en-US"/>
        </a:p>
      </dgm:t>
    </dgm:pt>
    <dgm:pt modelId="{D47E34D3-815F-4597-9233-E723A28C3484}" type="sibTrans" cxnId="{9D865A6E-8328-4FBC-8BAE-9636404D5E90}">
      <dgm:prSet/>
      <dgm:spPr/>
      <dgm:t>
        <a:bodyPr/>
        <a:lstStyle/>
        <a:p>
          <a:endParaRPr lang="en-US"/>
        </a:p>
      </dgm:t>
    </dgm:pt>
    <dgm:pt modelId="{6D06F682-95BC-4F92-8E03-52DBC3075162}">
      <dgm:prSet/>
      <dgm:spPr/>
      <dgm:t>
        <a:bodyPr/>
        <a:lstStyle/>
        <a:p>
          <a:r>
            <a:rPr lang="et-EE"/>
            <a:t>Kohanemine kuumastressiga </a:t>
          </a:r>
          <a:endParaRPr lang="en-US"/>
        </a:p>
      </dgm:t>
    </dgm:pt>
    <dgm:pt modelId="{9C336AC0-19AF-4300-8B1E-018C74859D02}" type="parTrans" cxnId="{9793ADD6-1E04-426B-A43C-F154B73C5D92}">
      <dgm:prSet/>
      <dgm:spPr/>
      <dgm:t>
        <a:bodyPr/>
        <a:lstStyle/>
        <a:p>
          <a:endParaRPr lang="en-US"/>
        </a:p>
      </dgm:t>
    </dgm:pt>
    <dgm:pt modelId="{16FAED2F-96A8-426C-9808-23D8569B78CF}" type="sibTrans" cxnId="{9793ADD6-1E04-426B-A43C-F154B73C5D92}">
      <dgm:prSet/>
      <dgm:spPr/>
      <dgm:t>
        <a:bodyPr/>
        <a:lstStyle/>
        <a:p>
          <a:endParaRPr lang="en-US"/>
        </a:p>
      </dgm:t>
    </dgm:pt>
    <dgm:pt modelId="{74F4CA72-46BF-47A8-81ED-C64175C81217}">
      <dgm:prSet/>
      <dgm:spPr/>
      <dgm:t>
        <a:bodyPr/>
        <a:lstStyle/>
        <a:p>
          <a:r>
            <a:rPr lang="et-EE"/>
            <a:t>Parandada sigivust</a:t>
          </a:r>
          <a:endParaRPr lang="en-US"/>
        </a:p>
      </dgm:t>
    </dgm:pt>
    <dgm:pt modelId="{92FF4A08-47E0-4AFC-9CCA-99DF32AFE512}" type="parTrans" cxnId="{6E841AA5-E766-4442-97E9-087753FE5173}">
      <dgm:prSet/>
      <dgm:spPr/>
      <dgm:t>
        <a:bodyPr/>
        <a:lstStyle/>
        <a:p>
          <a:endParaRPr lang="en-US"/>
        </a:p>
      </dgm:t>
    </dgm:pt>
    <dgm:pt modelId="{9643D102-B016-498B-90ED-361D3348314A}" type="sibTrans" cxnId="{6E841AA5-E766-4442-97E9-087753FE5173}">
      <dgm:prSet/>
      <dgm:spPr/>
      <dgm:t>
        <a:bodyPr/>
        <a:lstStyle/>
        <a:p>
          <a:endParaRPr lang="en-US"/>
        </a:p>
      </dgm:t>
    </dgm:pt>
    <dgm:pt modelId="{00C9D9FF-294C-4935-84F0-7CA32118732F}">
      <dgm:prSet/>
      <dgm:spPr/>
      <dgm:t>
        <a:bodyPr/>
        <a:lstStyle/>
        <a:p>
          <a:r>
            <a:rPr lang="et-EE"/>
            <a:t>Vähendada longete esinemist</a:t>
          </a:r>
          <a:endParaRPr lang="en-US"/>
        </a:p>
      </dgm:t>
    </dgm:pt>
    <dgm:pt modelId="{B7D13B2B-9215-4A05-8D69-433280FA9434}" type="parTrans" cxnId="{B74539AF-469F-4A43-B0A2-CC1F6AE8BE51}">
      <dgm:prSet/>
      <dgm:spPr/>
      <dgm:t>
        <a:bodyPr/>
        <a:lstStyle/>
        <a:p>
          <a:endParaRPr lang="en-US"/>
        </a:p>
      </dgm:t>
    </dgm:pt>
    <dgm:pt modelId="{2B02134D-F7F5-42B1-892C-CF265477D964}" type="sibTrans" cxnId="{B74539AF-469F-4A43-B0A2-CC1F6AE8BE51}">
      <dgm:prSet/>
      <dgm:spPr/>
      <dgm:t>
        <a:bodyPr/>
        <a:lstStyle/>
        <a:p>
          <a:endParaRPr lang="en-US"/>
        </a:p>
      </dgm:t>
    </dgm:pt>
    <dgm:pt modelId="{4E4C9FE9-D141-4452-BD68-9E737B737540}" type="pres">
      <dgm:prSet presAssocID="{E815FCE4-24A8-4A41-849C-1B0B75C7D86D}" presName="linear" presStyleCnt="0">
        <dgm:presLayoutVars>
          <dgm:animLvl val="lvl"/>
          <dgm:resizeHandles val="exact"/>
        </dgm:presLayoutVars>
      </dgm:prSet>
      <dgm:spPr/>
    </dgm:pt>
    <dgm:pt modelId="{7532F4A7-2E76-44B8-B96E-257F46B0AF76}" type="pres">
      <dgm:prSet presAssocID="{8B2E32E4-EAFD-4E64-B947-86EC72BBCD4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CCE4AB8-EE81-4762-A80D-EBFC96252E5D}" type="pres">
      <dgm:prSet presAssocID="{33ED5541-FB98-4EE2-B172-DEDA72C5FE56}" presName="spacer" presStyleCnt="0"/>
      <dgm:spPr/>
    </dgm:pt>
    <dgm:pt modelId="{4A71D9A4-2808-45D3-83AF-A89247048BBF}" type="pres">
      <dgm:prSet presAssocID="{87FD22D1-BFAE-4A84-B67A-C03DFEF60F3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6F215A-BC30-4903-9A88-35DE2E125447}" type="pres">
      <dgm:prSet presAssocID="{D47E34D3-815F-4597-9233-E723A28C3484}" presName="spacer" presStyleCnt="0"/>
      <dgm:spPr/>
    </dgm:pt>
    <dgm:pt modelId="{4B2E7A72-177D-436E-B1C9-D7CBE1122330}" type="pres">
      <dgm:prSet presAssocID="{6D06F682-95BC-4F92-8E03-52DBC307516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6C3B529-9AC8-4D08-A111-A6B6376A714D}" type="pres">
      <dgm:prSet presAssocID="{16FAED2F-96A8-426C-9808-23D8569B78CF}" presName="spacer" presStyleCnt="0"/>
      <dgm:spPr/>
    </dgm:pt>
    <dgm:pt modelId="{D7E7EF73-57A1-43BA-8841-54B777637DF3}" type="pres">
      <dgm:prSet presAssocID="{74F4CA72-46BF-47A8-81ED-C64175C8121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3C45F8B-5601-4724-9A52-7F28B9CD9147}" type="pres">
      <dgm:prSet presAssocID="{9643D102-B016-498B-90ED-361D3348314A}" presName="spacer" presStyleCnt="0"/>
      <dgm:spPr/>
    </dgm:pt>
    <dgm:pt modelId="{A01BC6C0-BD7D-4B4F-9E29-C33BA66A4040}" type="pres">
      <dgm:prSet presAssocID="{00C9D9FF-294C-4935-84F0-7CA32118732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B129908-B8EA-4337-9B62-EC7421E4FD77}" srcId="{E815FCE4-24A8-4A41-849C-1B0B75C7D86D}" destId="{8B2E32E4-EAFD-4E64-B947-86EC72BBCD4B}" srcOrd="0" destOrd="0" parTransId="{94980005-1F03-4DFC-963A-FAFD5509B254}" sibTransId="{33ED5541-FB98-4EE2-B172-DEDA72C5FE56}"/>
    <dgm:cxn modelId="{9D865A6E-8328-4FBC-8BAE-9636404D5E90}" srcId="{E815FCE4-24A8-4A41-849C-1B0B75C7D86D}" destId="{87FD22D1-BFAE-4A84-B67A-C03DFEF60F37}" srcOrd="1" destOrd="0" parTransId="{EF722CB6-6D3B-4453-AA63-CA27CB2F3FCE}" sibTransId="{D47E34D3-815F-4597-9233-E723A28C3484}"/>
    <dgm:cxn modelId="{7F27047C-0EA9-4045-9E45-9EE282443423}" type="presOf" srcId="{74F4CA72-46BF-47A8-81ED-C64175C81217}" destId="{D7E7EF73-57A1-43BA-8841-54B777637DF3}" srcOrd="0" destOrd="0" presId="urn:microsoft.com/office/officeart/2005/8/layout/vList2"/>
    <dgm:cxn modelId="{6E841AA5-E766-4442-97E9-087753FE5173}" srcId="{E815FCE4-24A8-4A41-849C-1B0B75C7D86D}" destId="{74F4CA72-46BF-47A8-81ED-C64175C81217}" srcOrd="3" destOrd="0" parTransId="{92FF4A08-47E0-4AFC-9CCA-99DF32AFE512}" sibTransId="{9643D102-B016-498B-90ED-361D3348314A}"/>
    <dgm:cxn modelId="{BEEE49AB-DD63-4B9B-8313-8B063D97D05C}" type="presOf" srcId="{87FD22D1-BFAE-4A84-B67A-C03DFEF60F37}" destId="{4A71D9A4-2808-45D3-83AF-A89247048BBF}" srcOrd="0" destOrd="0" presId="urn:microsoft.com/office/officeart/2005/8/layout/vList2"/>
    <dgm:cxn modelId="{EA2408AD-B293-4815-9D5A-9250DD6B5842}" type="presOf" srcId="{8B2E32E4-EAFD-4E64-B947-86EC72BBCD4B}" destId="{7532F4A7-2E76-44B8-B96E-257F46B0AF76}" srcOrd="0" destOrd="0" presId="urn:microsoft.com/office/officeart/2005/8/layout/vList2"/>
    <dgm:cxn modelId="{B74539AF-469F-4A43-B0A2-CC1F6AE8BE51}" srcId="{E815FCE4-24A8-4A41-849C-1B0B75C7D86D}" destId="{00C9D9FF-294C-4935-84F0-7CA32118732F}" srcOrd="4" destOrd="0" parTransId="{B7D13B2B-9215-4A05-8D69-433280FA9434}" sibTransId="{2B02134D-F7F5-42B1-892C-CF265477D964}"/>
    <dgm:cxn modelId="{9793ADD6-1E04-426B-A43C-F154B73C5D92}" srcId="{E815FCE4-24A8-4A41-849C-1B0B75C7D86D}" destId="{6D06F682-95BC-4F92-8E03-52DBC3075162}" srcOrd="2" destOrd="0" parTransId="{9C336AC0-19AF-4300-8B1E-018C74859D02}" sibTransId="{16FAED2F-96A8-426C-9808-23D8569B78CF}"/>
    <dgm:cxn modelId="{4AACAEDF-B842-4640-97DD-5B5592B0EC8E}" type="presOf" srcId="{6D06F682-95BC-4F92-8E03-52DBC3075162}" destId="{4B2E7A72-177D-436E-B1C9-D7CBE1122330}" srcOrd="0" destOrd="0" presId="urn:microsoft.com/office/officeart/2005/8/layout/vList2"/>
    <dgm:cxn modelId="{AD5E5FE3-4616-4CAB-A8FD-84B9FEFE26F0}" type="presOf" srcId="{E815FCE4-24A8-4A41-849C-1B0B75C7D86D}" destId="{4E4C9FE9-D141-4452-BD68-9E737B737540}" srcOrd="0" destOrd="0" presId="urn:microsoft.com/office/officeart/2005/8/layout/vList2"/>
    <dgm:cxn modelId="{73F643F3-4665-47FD-AA7C-AE64FA31E189}" type="presOf" srcId="{00C9D9FF-294C-4935-84F0-7CA32118732F}" destId="{A01BC6C0-BD7D-4B4F-9E29-C33BA66A4040}" srcOrd="0" destOrd="0" presId="urn:microsoft.com/office/officeart/2005/8/layout/vList2"/>
    <dgm:cxn modelId="{6FF99393-2D67-4174-AE19-E72C451A48F8}" type="presParOf" srcId="{4E4C9FE9-D141-4452-BD68-9E737B737540}" destId="{7532F4A7-2E76-44B8-B96E-257F46B0AF76}" srcOrd="0" destOrd="0" presId="urn:microsoft.com/office/officeart/2005/8/layout/vList2"/>
    <dgm:cxn modelId="{286679A4-BAFF-46CD-9BE2-87C543F19CB9}" type="presParOf" srcId="{4E4C9FE9-D141-4452-BD68-9E737B737540}" destId="{5CCE4AB8-EE81-4762-A80D-EBFC96252E5D}" srcOrd="1" destOrd="0" presId="urn:microsoft.com/office/officeart/2005/8/layout/vList2"/>
    <dgm:cxn modelId="{304A739D-B996-4142-869C-B7AFCB71AF8F}" type="presParOf" srcId="{4E4C9FE9-D141-4452-BD68-9E737B737540}" destId="{4A71D9A4-2808-45D3-83AF-A89247048BBF}" srcOrd="2" destOrd="0" presId="urn:microsoft.com/office/officeart/2005/8/layout/vList2"/>
    <dgm:cxn modelId="{FB9EDDAF-73B5-46AC-9086-F6C31D46F13A}" type="presParOf" srcId="{4E4C9FE9-D141-4452-BD68-9E737B737540}" destId="{706F215A-BC30-4903-9A88-35DE2E125447}" srcOrd="3" destOrd="0" presId="urn:microsoft.com/office/officeart/2005/8/layout/vList2"/>
    <dgm:cxn modelId="{48898243-2A29-4B1F-B848-65E98D1655DB}" type="presParOf" srcId="{4E4C9FE9-D141-4452-BD68-9E737B737540}" destId="{4B2E7A72-177D-436E-B1C9-D7CBE1122330}" srcOrd="4" destOrd="0" presId="urn:microsoft.com/office/officeart/2005/8/layout/vList2"/>
    <dgm:cxn modelId="{50C1F709-8B15-4BE1-AE1D-EFE17CCD555A}" type="presParOf" srcId="{4E4C9FE9-D141-4452-BD68-9E737B737540}" destId="{66C3B529-9AC8-4D08-A111-A6B6376A714D}" srcOrd="5" destOrd="0" presId="urn:microsoft.com/office/officeart/2005/8/layout/vList2"/>
    <dgm:cxn modelId="{C309D40D-5D9D-44AD-B752-704A2238D7AA}" type="presParOf" srcId="{4E4C9FE9-D141-4452-BD68-9E737B737540}" destId="{D7E7EF73-57A1-43BA-8841-54B777637DF3}" srcOrd="6" destOrd="0" presId="urn:microsoft.com/office/officeart/2005/8/layout/vList2"/>
    <dgm:cxn modelId="{A45A0597-D15F-48A4-B082-EDA9E123C1D0}" type="presParOf" srcId="{4E4C9FE9-D141-4452-BD68-9E737B737540}" destId="{F3C45F8B-5601-4724-9A52-7F28B9CD9147}" srcOrd="7" destOrd="0" presId="urn:microsoft.com/office/officeart/2005/8/layout/vList2"/>
    <dgm:cxn modelId="{66C3AEAC-03BB-492F-BFFF-091230D29586}" type="presParOf" srcId="{4E4C9FE9-D141-4452-BD68-9E737B737540}" destId="{A01BC6C0-BD7D-4B4F-9E29-C33BA66A404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C3945-8079-4C3C-B204-72ACE1A79D4F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9970B-DC61-460B-9E2D-79CBD748B216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 dirty="0"/>
            <a:t>55% glükoosi</a:t>
          </a:r>
          <a:endParaRPr lang="en-US" sz="2800" kern="1200" dirty="0"/>
        </a:p>
      </dsp:txBody>
      <dsp:txXfrm>
        <a:off x="378614" y="886531"/>
        <a:ext cx="2810360" cy="1744948"/>
      </dsp:txXfrm>
    </dsp:sp>
    <dsp:sp modelId="{2B75DC7B-A919-483B-81E3-0F376D098332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783A8-F2F1-4933-AF4A-3671314F858D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95% imendumist peensoole alguses</a:t>
          </a:r>
          <a:endParaRPr lang="en-US" sz="2800" kern="1200"/>
        </a:p>
      </dsp:txBody>
      <dsp:txXfrm>
        <a:off x="3946203" y="886531"/>
        <a:ext cx="2810360" cy="1744948"/>
      </dsp:txXfrm>
    </dsp:sp>
    <dsp:sp modelId="{C59F5B55-23AF-4418-8AEC-CBEF9C43BD8C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9D16C-79D7-493B-A267-0D4D0916B27B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800" kern="1200"/>
            <a:t>Stabiilsus kuni 70C</a:t>
          </a:r>
          <a:endParaRPr lang="en-US" sz="2800" kern="1200"/>
        </a:p>
      </dsp:txBody>
      <dsp:txXfrm>
        <a:off x="7513791" y="886531"/>
        <a:ext cx="2810360" cy="1744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2F4A7-2E76-44B8-B96E-257F46B0AF76}">
      <dsp:nvSpPr>
        <dsp:cNvPr id="0" name=""/>
        <dsp:cNvSpPr/>
      </dsp:nvSpPr>
      <dsp:spPr>
        <a:xfrm>
          <a:off x="0" y="257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200" kern="1200"/>
            <a:t>Kergesti omastatav energia</a:t>
          </a:r>
          <a:endParaRPr lang="en-US" sz="3200" kern="1200"/>
        </a:p>
      </dsp:txBody>
      <dsp:txXfrm>
        <a:off x="38381" y="64129"/>
        <a:ext cx="10438838" cy="709478"/>
      </dsp:txXfrm>
    </dsp:sp>
    <dsp:sp modelId="{4A71D9A4-2808-45D3-83AF-A89247048BBF}">
      <dsp:nvSpPr>
        <dsp:cNvPr id="0" name=""/>
        <dsp:cNvSpPr/>
      </dsp:nvSpPr>
      <dsp:spPr>
        <a:xfrm>
          <a:off x="0" y="9041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200" kern="1200"/>
            <a:t>Parandada immuunsust</a:t>
          </a:r>
          <a:endParaRPr lang="en-US" sz="3200" kern="1200"/>
        </a:p>
      </dsp:txBody>
      <dsp:txXfrm>
        <a:off x="38381" y="942529"/>
        <a:ext cx="10438838" cy="709478"/>
      </dsp:txXfrm>
    </dsp:sp>
    <dsp:sp modelId="{4B2E7A72-177D-436E-B1C9-D7CBE1122330}">
      <dsp:nvSpPr>
        <dsp:cNvPr id="0" name=""/>
        <dsp:cNvSpPr/>
      </dsp:nvSpPr>
      <dsp:spPr>
        <a:xfrm>
          <a:off x="0" y="17825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200" kern="1200"/>
            <a:t>Kohanemine kuumastressiga </a:t>
          </a:r>
          <a:endParaRPr lang="en-US" sz="3200" kern="1200"/>
        </a:p>
      </dsp:txBody>
      <dsp:txXfrm>
        <a:off x="38381" y="1820930"/>
        <a:ext cx="10438838" cy="709478"/>
      </dsp:txXfrm>
    </dsp:sp>
    <dsp:sp modelId="{D7E7EF73-57A1-43BA-8841-54B777637DF3}">
      <dsp:nvSpPr>
        <dsp:cNvPr id="0" name=""/>
        <dsp:cNvSpPr/>
      </dsp:nvSpPr>
      <dsp:spPr>
        <a:xfrm>
          <a:off x="0" y="26609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200" kern="1200"/>
            <a:t>Parandada sigivust</a:t>
          </a:r>
          <a:endParaRPr lang="en-US" sz="3200" kern="1200"/>
        </a:p>
      </dsp:txBody>
      <dsp:txXfrm>
        <a:off x="38381" y="2699330"/>
        <a:ext cx="10438838" cy="709478"/>
      </dsp:txXfrm>
    </dsp:sp>
    <dsp:sp modelId="{A01BC6C0-BD7D-4B4F-9E29-C33BA66A4040}">
      <dsp:nvSpPr>
        <dsp:cNvPr id="0" name=""/>
        <dsp:cNvSpPr/>
      </dsp:nvSpPr>
      <dsp:spPr>
        <a:xfrm>
          <a:off x="0" y="35393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200" kern="1200"/>
            <a:t>Vähendada longete esinemist</a:t>
          </a:r>
          <a:endParaRPr lang="en-US" sz="3200" kern="1200"/>
        </a:p>
      </dsp:txBody>
      <dsp:txXfrm>
        <a:off x="38381" y="3577730"/>
        <a:ext cx="10438838" cy="70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AF9B-C906-416C-81FE-8B875A112079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A8A6-42C2-40B9-B8DF-4ECA1963CF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58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3E665-A7BC-41AB-990D-3502FAE09F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11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5A31B-1491-0144-7698-A352FF710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E23EE7-22A3-3956-0318-27FB4D35E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B8225D-344D-A6B0-5D10-4137C257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DCA1D-41E8-5121-0673-DFE50855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2C0E6F-C8DF-E580-210D-0424BE63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55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04190-A0B0-4056-BF61-D71BDF3D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BA510C-CFA7-1E23-9BE2-7AA7F37D3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508CBE-9E91-5B08-8375-E40A295B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0A2CFC-AF4C-2E73-0986-44F5F708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D6FDE7-BC43-10BC-672D-E574ED31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01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592D3C8-EE08-3E1B-31C5-62DAA0489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41FB08-5B0B-DF12-0AEF-73B84B93F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D7DFB1-D9B6-7F11-7DB0-711E90C4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A2716-9856-E94E-47F8-163B8861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F05292-CBCD-F5C8-AAD6-5811A191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85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436F-B836-45D2-A78E-26E9CE73F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B8EF3-D410-455A-90CE-D969C50D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CC33-E59C-4F11-90FB-753B199E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4701C-5FA3-4DF8-854D-1D25E684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F358B-D76D-4858-82F6-69605D87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06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CFB2-E69B-41FA-B1D5-984929BC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C5B47-C6AC-4DDF-B76A-CD779552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A1A58-3AA9-4F3A-8D38-CAA923B1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75AD-6AD0-45A1-A70A-00FFC270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51180-88D2-4067-8428-ED045748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8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C09E-1064-4240-B0BB-DD26FFAA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E7D6B-D206-46B5-9B2C-CB649B32B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B864C-C81E-4B05-A545-6F20DACF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6A2A-807F-488D-A53B-0C8776F5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A937F-14A8-4957-8EBA-6D1AF2EB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9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F19E-95AC-475D-AFCB-00FCD312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28CF-0C5B-4DC9-AC11-C86B23703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7AB84-F0F3-4F44-998C-C178F8D30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A5512-1200-4935-B052-A53AAEA2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67889-761B-4533-A090-EB47208D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5AD69-95DE-43AC-A88D-83018842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53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13E2-DD76-46F4-8F17-82DCBBF0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FBE9-44A0-411A-81C1-216B8CFA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0E512-93C5-4B2F-92CD-0B2713EDB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705AB-953C-4B7E-A7CB-A41B06F62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BC879-0F95-4EE6-849B-8CA5EBA38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D9BA5-561E-4322-9818-841987B7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3E99F-E0A4-4BBF-9B6A-F497F714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F3172-4C4C-41A5-A211-4538F90C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12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FD06-2C35-41BD-AFE5-B52FEE45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7CD611-988F-4EC5-9D7F-0A287C35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2BE18-FE87-4C2A-87DE-6651CDE6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D632E-998E-47F7-A0BD-013193C1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2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E2AC6-8397-4FE1-B97C-07C6D5697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B6DB1-D0B5-407F-BE6F-EE2013B3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637E2-E8FB-4412-834D-1D64B460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344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C49D-E73D-4D6B-8C3C-D5B95E50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E19D1-8975-4420-8FD1-5580C730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47958-751C-44FA-9C34-3A6AAD870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57AEC-F202-4BAD-BEB8-A20B56E2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183E9-2B86-4508-91D7-EAA481C2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9ED2C-FC6F-4881-B757-B7F2745E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9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2403E-5C94-BBF8-8E3B-AB52BBA9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7301D7-53F9-BC90-4BA0-CD198047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AB8045-F05A-AFE1-6EB2-7AD9B00C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C1B11D-9E9C-97D8-75FC-32A50518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00028-69D1-4B5D-9E94-29D7C5C7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491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E269-8D4F-4D1A-AE07-B91F0404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656D3-3E2B-4855-A140-5FCE8F1E0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836A9-A931-427F-A0CE-FFE485F2A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B7BC1-4E6C-4FD1-AB0E-28587B16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D0C7A-C2E6-4292-B017-8901B6D5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7FC1C-9EE4-433D-ADD0-F393BC0C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31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E8E7-B63B-4F17-A829-EF5AC27DF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9FEE1-80C5-4B8B-AF31-A97E427F0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6353E-CCE8-4A84-AE3F-B15D3A09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AA778-5D10-45C8-A382-5D43E31C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9A66-4B9B-414F-90DA-4FE8BABE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98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988EB-9E57-45E3-B311-90F9E273E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F0BE4-3ED1-42CC-891E-AFB51C03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AC77-22C3-4410-83E1-1077D6CE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4D97-13F4-4804-AA87-D0873591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6A9DD-D788-45C1-B93B-B45B3030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37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D568-831B-0143-A0AB-FBDD9ED6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01340-7137-354C-A482-BCD0B7DD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800"/>
            </a:lvl1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D244B1C-89E5-9745-9683-FD9B318F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862" y="6356350"/>
            <a:ext cx="543962" cy="365125"/>
          </a:xfrm>
        </p:spPr>
        <p:txBody>
          <a:bodyPr/>
          <a:lstStyle/>
          <a:p>
            <a:fld id="{ECAAFC41-A12A-C94E-A8F0-9FAEEC1ABB3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DF1CC6-48C6-5243-9B9C-8E4208ADD3A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6356350"/>
            <a:ext cx="5527432" cy="365126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rgbClr val="2B2B2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8BDCD-FBE9-6048-8064-F180B161B9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2325" y="6440143"/>
            <a:ext cx="1955630" cy="1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9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5DA00-CBBC-1349-C00C-609CB623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3E45AB-D7FA-9915-91F1-F9384DA7D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5A6813-180F-5003-7FC4-924622B0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A4CD16-5CF8-5195-7D29-A9BCECEF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722B26-B48F-1A1D-C4BD-8322416B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2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B74A0-D366-1386-E443-D14FAF3A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78D0-A08C-FA32-8120-83933C459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FD2DF5-BFBE-5704-80FE-B6CEEDEBF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42364F-67F5-E341-039A-9A4725A1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EDC8B2-A343-5456-74F2-A88FDD3C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93609D-B589-1142-D91E-A5BFC201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57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1643F-C54E-0E1B-7FAC-D501F5B4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709C5C-0883-842F-CB1A-8BFD7EEFB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39FBA1-4F01-D43E-0197-2C0F889C0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18B153-3D21-85E3-DFF2-A0FA29625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E2598EF-F496-E3DB-123E-D6D8A386B8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D55117-6C1D-AA37-2FC2-51105D7C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E00A5A-FB4B-2AC3-982E-BC9F2FD2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DF2C4D-43E9-BEBA-4CEA-2201AF1B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1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6E32F-6724-88CE-E973-61E28347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86CDFD-AB25-2D36-E6DF-3CFC0CBEA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6E4713-723E-E1ED-E43A-A54C752A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474F99-39FE-9ACC-0A58-973E5C76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37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1A953DB-2549-74A4-39B4-CD69035C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ADCA7E-5A2A-7D2F-2161-8B1AC4CB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51ACA6-F588-26AE-183F-2B2DCB24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29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9F851-6E09-DFD8-8581-F48BD690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D54D7A-C96A-45C1-C60C-8B566341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AAD6E9-719B-FC7F-153D-248019D02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A5544B-BFED-38AB-93D3-529F59A1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07BDEB-8659-7171-D059-5A0A1273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9330AE-5BAB-EFB3-DFA8-7C034D2A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82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D486A-A9FE-B8FF-E21C-8D85A635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888E04-AC5E-C9E8-A361-AF9A79877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C1CD5E-C539-1E71-A3ED-CB499B57F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DC454F-11DD-A82A-EDF5-3781F949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00F2B9-0D28-D6C7-A3A4-FDE62050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779D05-51AA-CDFF-41E0-4C13FB71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63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613CE5-1D28-6D8B-6724-AA661C37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41E85-1181-D69E-DE13-166CDAE1A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DF35F-E9E1-30AE-7B6F-DC626C193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0A004E-8531-4E01-81EB-69155E3BAB16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458D8E-75A2-F30E-3A6D-172A91884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88208-0919-69A8-FF35-8C03593BB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5D3E8-35D4-4075-A10B-8E2B837AD74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86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DF289-36D1-4096-BDD2-EF543DE1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5AA6F-8F7E-4BCB-A31B-0E59542F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8E837-2206-4B8A-896E-2F7BFCDA9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91FE-9EA2-468A-A91B-13AA5A7161F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B4E97-9D83-404B-A83F-8C2FB02D8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E2670-A4C6-4892-B70C-6C2C87A7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B4282-827E-4AC2-A570-89C24D37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7924BB8-936C-3B63-0C57-81A380F3B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Uudne energiasööt piimaveistele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A032C88E-B059-FABB-A698-382E57600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Tõnis Jairus</a:t>
            </a:r>
          </a:p>
          <a:p>
            <a:r>
              <a:rPr lang="et-EE" dirty="0"/>
              <a:t>Anu Ait</a:t>
            </a:r>
          </a:p>
        </p:txBody>
      </p:sp>
      <p:pic>
        <p:nvPicPr>
          <p:cNvPr id="5" name="Pilt 4" descr="Pilt, millel on kujutatud kunst, Graafika, joonistamine&#10;&#10;Kirjeldus on genereeritud automaatselt">
            <a:extLst>
              <a:ext uri="{FF2B5EF4-FFF2-40B4-BE49-F238E27FC236}">
                <a16:creationId xmlns:a16="http://schemas.microsoft.com/office/drawing/2014/main" id="{7D5DFEA4-A6B8-304A-156E-C01D04D3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19" y="5257800"/>
            <a:ext cx="1508125" cy="1508125"/>
          </a:xfrm>
          <a:prstGeom prst="rect">
            <a:avLst/>
          </a:prstGeom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604AD633-6B67-781C-DB4E-43B3C7D3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233" y="5257800"/>
            <a:ext cx="150812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8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B278A-A790-6158-F6A9-F6C495AAF4B7}"/>
              </a:ext>
            </a:extLst>
          </p:cNvPr>
          <p:cNvSpPr txBox="1">
            <a:spLocks/>
          </p:cNvSpPr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t-EE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Piima toodang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3D0C25-80EA-A93A-C102-D7646731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911823"/>
            <a:ext cx="5536001" cy="29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422D4DAB-DE70-4589-9534-11A4782FD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185839"/>
              </p:ext>
            </p:extLst>
          </p:nvPr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902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DCED80C-4665-4701-A681-4EB2F64CF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246262"/>
              </p:ext>
            </p:extLst>
          </p:nvPr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41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B38D0CBB-6A8F-4C2F-A0B7-CDBA2AB600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638658"/>
              </p:ext>
            </p:extLst>
          </p:nvPr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061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5A4C0B3-140A-DEB4-1CF0-22C9B69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t-EE" sz="5200" dirty="0"/>
              <a:t>Teise farmi tulemused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E4D00FB-240F-A34B-5DC1-A82D72C11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Piimatoodangu muutused perioodide lõikes</a:t>
            </a:r>
            <a:endParaRPr lang="et-EE" sz="17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5–40 laktatsioonipäeva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Keskmine toodang tõusis pärast Glunergy kasutamist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+2.09–3.16 kg päevas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sõltuvalt laktatsioonist.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40–60 laktatsioonipäeva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Suurim kasv täheldati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laktatsioonis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+4.49 kg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61–305 laktatsioonipäeva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Keskmine toodangu kasv oli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+2.24 kg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kuid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laktatsioon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näitas langust </a:t>
            </a:r>
            <a:r>
              <a:rPr lang="et-EE" sz="17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-2.39 kg</a:t>
            </a:r>
            <a:r>
              <a:rPr lang="et-EE" sz="17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endParaRPr lang="et-EE" sz="1700"/>
          </a:p>
        </p:txBody>
      </p:sp>
    </p:spTree>
    <p:extLst>
      <p:ext uri="{BB962C8B-B14F-4D97-AF65-F5344CB8AC3E}">
        <p14:creationId xmlns:p14="http://schemas.microsoft.com/office/powerpoint/2010/main" val="25975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6294711C-69BA-7CE7-B4DC-A7123A8F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t-EE" sz="4800"/>
              <a:t>Majanduslik kasu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C59B6A0-E401-787B-84AB-AFA7662D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Täiendava piima müük</a:t>
            </a:r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Periood</a:t>
            </a:r>
            <a:r>
              <a:rPr lang="et-EE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t-EE" sz="22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–305 laktatsioonipäeva</a:t>
            </a:r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Täiendavalt toodetud piim</a:t>
            </a:r>
            <a:r>
              <a:rPr lang="et-EE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94,010.89 kg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Eurostati keskmise piimahinna</a:t>
            </a:r>
            <a:r>
              <a:rPr lang="et-EE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(0.41256 €/kg) järgi saadud lisatul</a:t>
            </a:r>
            <a:endParaRPr lang="et-EE" sz="2200">
              <a:effectLst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38,785.13 €</a:t>
            </a:r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t-EE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Täiendavalt vähenes 2024 aasta 3ndas kvartalis lehmade väljaminek aasta varasemaga võrreldes esimese 60 päeva jooksul 11% ning 4ndas kvartalis 52%</a:t>
            </a:r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t-EE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t-EE" sz="2200"/>
          </a:p>
        </p:txBody>
      </p:sp>
    </p:spTree>
    <p:extLst>
      <p:ext uri="{BB962C8B-B14F-4D97-AF65-F5344CB8AC3E}">
        <p14:creationId xmlns:p14="http://schemas.microsoft.com/office/powerpoint/2010/main" val="150394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C68225D-8973-CD86-FE09-044B5D48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Tänan tähelepanu eest</a:t>
            </a:r>
          </a:p>
        </p:txBody>
      </p:sp>
      <p:pic>
        <p:nvPicPr>
          <p:cNvPr id="5" name="Sisu kohatäide 4" descr="Pilt, millel on kujutatud tekst, logo, kuvatõmmis, Font&#10;&#10;Kirjeldus on genereeritud automaatselt">
            <a:extLst>
              <a:ext uri="{FF2B5EF4-FFF2-40B4-BE49-F238E27FC236}">
                <a16:creationId xmlns:a16="http://schemas.microsoft.com/office/drawing/2014/main" id="{4983FDBB-96F9-8DE3-F0E7-1F30F2D76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09" y="1825625"/>
            <a:ext cx="7423182" cy="4351338"/>
          </a:xfrm>
        </p:spPr>
      </p:pic>
    </p:spTree>
    <p:extLst>
      <p:ext uri="{BB962C8B-B14F-4D97-AF65-F5344CB8AC3E}">
        <p14:creationId xmlns:p14="http://schemas.microsoft.com/office/powerpoint/2010/main" val="65848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C4CD75F8-786E-C749-38CC-01144861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t-EE" sz="4800"/>
              <a:t>Vatsas kaitstud glükoos -Glunergy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u kohatäide 2">
            <a:extLst>
              <a:ext uri="{FF2B5EF4-FFF2-40B4-BE49-F238E27FC236}">
                <a16:creationId xmlns:a16="http://schemas.microsoft.com/office/drawing/2014/main" id="{6D87FADA-CE13-F70C-6E81-93A22F586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11507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7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726CE89-7C14-9CB8-0283-F9BA3557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Eesmärk</a:t>
            </a:r>
          </a:p>
        </p:txBody>
      </p:sp>
      <p:graphicFrame>
        <p:nvGraphicFramePr>
          <p:cNvPr id="5" name="Sisu kohatäide 2">
            <a:extLst>
              <a:ext uri="{FF2B5EF4-FFF2-40B4-BE49-F238E27FC236}">
                <a16:creationId xmlns:a16="http://schemas.microsoft.com/office/drawing/2014/main" id="{7D75EA7B-4A6B-B0A3-C7CB-37B7A0E43B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73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heune, Nutztiere, Säugetier, Vieh enthält.&#10;&#10;Automatisch generierte Beschreibung">
            <a:extLst>
              <a:ext uri="{FF2B5EF4-FFF2-40B4-BE49-F238E27FC236}">
                <a16:creationId xmlns:a16="http://schemas.microsoft.com/office/drawing/2014/main" id="{4B12F0EA-BF50-DBC0-97D2-574316A23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b="111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D40F37-E76A-007A-348A-6E56C2B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t-EE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Katsed</a:t>
            </a:r>
            <a:endParaRPr lang="de-DE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3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B278A-A790-6158-F6A9-F6C495AAF4B7}"/>
              </a:ext>
            </a:extLst>
          </p:cNvPr>
          <p:cNvSpPr txBox="1">
            <a:spLocks/>
          </p:cNvSpPr>
          <p:nvPr/>
        </p:nvSpPr>
        <p:spPr>
          <a:xfrm>
            <a:off x="1043631" y="809898"/>
            <a:ext cx="9942716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Estonia OÜ, Piibu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2170C-9D5D-CADE-3BBF-EF32FC248062}"/>
              </a:ext>
            </a:extLst>
          </p:cNvPr>
          <p:cNvSpPr txBox="1">
            <a:spLocks/>
          </p:cNvSpPr>
          <p:nvPr/>
        </p:nvSpPr>
        <p:spPr>
          <a:xfrm>
            <a:off x="1045028" y="3017522"/>
            <a:ext cx="9941319" cy="3124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</a:t>
            </a:r>
            <a:r>
              <a:rPr kumimoji="0" lang="et-EE" sz="2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eriood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Ju</a:t>
            </a:r>
            <a:r>
              <a:rPr kumimoji="0" lang="et-EE" sz="2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uli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– O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</a:t>
            </a:r>
            <a:r>
              <a:rPr kumimoji="0" lang="en-US" sz="2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ober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23
Gr</a:t>
            </a:r>
            <a:r>
              <a:rPr kumimoji="0" lang="et-EE" sz="2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upid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
	I — 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</a:t>
            </a:r>
            <a:r>
              <a:rPr kumimoji="0" lang="en-US" sz="2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ontrol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— TMR 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koos 100g maisijahu ja 100 g rasvaga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
	II – 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Kaitstud glükoos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– TMR  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koos 200g kaitstud glükoosiga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
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Katse periood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-7 to 50 LP
</a:t>
            </a:r>
            <a:r>
              <a:rPr lang="et-EE" sz="2200" dirty="0"/>
              <a:t>Katsesööda söötmine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4 LP to 24 LP
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Korduvpoegivad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EHF </a:t>
            </a:r>
            <a:r>
              <a:rPr kumimoji="0" lang="et-EE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lehmad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n=213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7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72F4A1-EE05-4618-AA52-260A6C19B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3" b="37089"/>
          <a:stretch/>
        </p:blipFill>
        <p:spPr bwMode="auto">
          <a:xfrm>
            <a:off x="0" y="4140200"/>
            <a:ext cx="121920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745FDD2C-591C-4555-8936-90D6325F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6359"/>
            <a:ext cx="10515599" cy="1325563"/>
          </a:xfrm>
        </p:spPr>
        <p:txBody>
          <a:bodyPr/>
          <a:lstStyle/>
          <a:p>
            <a:br>
              <a:rPr lang="et-EE" b="1" dirty="0"/>
            </a:br>
            <a:r>
              <a:rPr lang="et-EE" b="1" dirty="0"/>
              <a:t>Katses osalenud loomade parameetrid</a:t>
            </a:r>
          </a:p>
        </p:txBody>
      </p:sp>
      <p:graphicFrame>
        <p:nvGraphicFramePr>
          <p:cNvPr id="5" name="Sisu kohatäide 4">
            <a:extLst>
              <a:ext uri="{FF2B5EF4-FFF2-40B4-BE49-F238E27FC236}">
                <a16:creationId xmlns:a16="http://schemas.microsoft.com/office/drawing/2014/main" id="{ECA271AE-886E-4228-8060-C294BCEAD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382090"/>
              </p:ext>
            </p:extLst>
          </p:nvPr>
        </p:nvGraphicFramePr>
        <p:xfrm>
          <a:off x="193963" y="1331922"/>
          <a:ext cx="11804073" cy="2339440"/>
        </p:xfrm>
        <a:graphic>
          <a:graphicData uri="http://schemas.openxmlformats.org/drawingml/2006/table">
            <a:tbl>
              <a:tblPr/>
              <a:tblGrid>
                <a:gridCol w="3479469">
                  <a:extLst>
                    <a:ext uri="{9D8B030D-6E8A-4147-A177-3AD203B41FA5}">
                      <a16:colId xmlns:a16="http://schemas.microsoft.com/office/drawing/2014/main" val="137380737"/>
                    </a:ext>
                  </a:extLst>
                </a:gridCol>
                <a:gridCol w="1947554">
                  <a:extLst>
                    <a:ext uri="{9D8B030D-6E8A-4147-A177-3AD203B41FA5}">
                      <a16:colId xmlns:a16="http://schemas.microsoft.com/office/drawing/2014/main" val="598148479"/>
                    </a:ext>
                  </a:extLst>
                </a:gridCol>
                <a:gridCol w="2066306">
                  <a:extLst>
                    <a:ext uri="{9D8B030D-6E8A-4147-A177-3AD203B41FA5}">
                      <a16:colId xmlns:a16="http://schemas.microsoft.com/office/drawing/2014/main" val="2128158779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430786995"/>
                    </a:ext>
                  </a:extLst>
                </a:gridCol>
                <a:gridCol w="1959430">
                  <a:extLst>
                    <a:ext uri="{9D8B030D-6E8A-4147-A177-3AD203B41FA5}">
                      <a16:colId xmlns:a16="http://schemas.microsoft.com/office/drawing/2014/main" val="1906817757"/>
                    </a:ext>
                  </a:extLst>
                </a:gridCol>
              </a:tblGrid>
              <a:tr h="584860">
                <a:tc>
                  <a:txBody>
                    <a:bodyPr/>
                    <a:lstStyle/>
                    <a:p>
                      <a:pPr algn="l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SPAV* </a:t>
                      </a:r>
                      <a:endParaRPr lang="et-EE" sz="4000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Laktatsioon </a:t>
                      </a:r>
                      <a:endParaRPr lang="et-EE" sz="4000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2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endParaRPr lang="et-EE" sz="4000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Mass, kg </a:t>
                      </a:r>
                      <a:endParaRPr lang="et-EE" sz="4000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2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595329"/>
                  </a:ext>
                </a:extLst>
              </a:tr>
              <a:tr h="584860">
                <a:tc>
                  <a:txBody>
                    <a:bodyPr/>
                    <a:lstStyle/>
                    <a:p>
                      <a:pPr algn="l" rtl="0" fontAlgn="base"/>
                      <a:r>
                        <a:rPr lang="et-EE" sz="24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Testgrup</a:t>
                      </a:r>
                      <a:r>
                        <a:rPr lang="de-D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(n=72)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± 12,51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 ± 1,22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02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 ± 0,27 </a:t>
                      </a:r>
                      <a:endParaRPr lang="et-EE" sz="4000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02C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 ± 68,13 </a:t>
                      </a:r>
                      <a:endParaRPr lang="et-EE" sz="4000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02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991757"/>
                  </a:ext>
                </a:extLst>
              </a:tr>
              <a:tr h="584860">
                <a:tc>
                  <a:txBody>
                    <a:bodyPr/>
                    <a:lstStyle/>
                    <a:p>
                      <a:pPr algn="l" rtl="0" fontAlgn="base"/>
                      <a:r>
                        <a:rPr lang="et-EE" sz="24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Kontrollgr</a:t>
                      </a:r>
                      <a:r>
                        <a:rPr lang="de-D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de-D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(n=74)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± 15,36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3,26 ± 1,15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 ± 0,34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673 ± 66,31 </a:t>
                      </a:r>
                      <a:endParaRPr lang="et-EE" sz="4000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59882"/>
                  </a:ext>
                </a:extLst>
              </a:tr>
              <a:tr h="584860">
                <a:tc>
                  <a:txBody>
                    <a:bodyPr/>
                    <a:lstStyle/>
                    <a:p>
                      <a:pPr algn="l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P-value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0,810 </a:t>
                      </a:r>
                      <a:endParaRPr lang="et-EE" sz="4000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0,619 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0,583 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t-EE" sz="2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&lt;0,001 </a:t>
                      </a:r>
                      <a:endParaRPr lang="et-EE" sz="4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356283"/>
                  </a:ext>
                </a:extLst>
              </a:tr>
            </a:tbl>
          </a:graphicData>
        </a:graphic>
      </p:graphicFrame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40838596-D8A4-4E47-8B64-75AE80DA3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963" y="3775074"/>
            <a:ext cx="5527432" cy="365126"/>
          </a:xfrm>
        </p:spPr>
        <p:txBody>
          <a:bodyPr>
            <a:normAutofit/>
          </a:bodyPr>
          <a:lstStyle/>
          <a:p>
            <a:r>
              <a:rPr lang="et-EE" sz="1600" dirty="0"/>
              <a:t>* SPAV – suhteline piima aretusväärtus</a:t>
            </a:r>
          </a:p>
        </p:txBody>
      </p:sp>
    </p:spTree>
    <p:extLst>
      <p:ext uri="{BB962C8B-B14F-4D97-AF65-F5344CB8AC3E}">
        <p14:creationId xmlns:p14="http://schemas.microsoft.com/office/powerpoint/2010/main" val="256016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su kohatäide 13">
            <a:extLst>
              <a:ext uri="{FF2B5EF4-FFF2-40B4-BE49-F238E27FC236}">
                <a16:creationId xmlns:a16="http://schemas.microsoft.com/office/drawing/2014/main" id="{B270CD32-D1DF-3876-90A0-A97310F98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su kohatäide 21">
            <a:extLst>
              <a:ext uri="{FF2B5EF4-FFF2-40B4-BE49-F238E27FC236}">
                <a16:creationId xmlns:a16="http://schemas.microsoft.com/office/drawing/2014/main" id="{3A3462DE-151D-004C-2448-FFFA1D471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7EC9D11D-6724-DBC5-BB68-19F88D92C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024973"/>
            <a:ext cx="10905066" cy="280805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831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307</Words>
  <Application>Microsoft Office PowerPoint</Application>
  <PresentationFormat>Laiekraan</PresentationFormat>
  <Paragraphs>60</Paragraphs>
  <Slides>16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16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Courier New</vt:lpstr>
      <vt:lpstr>Symbol</vt:lpstr>
      <vt:lpstr>Times New Roman</vt:lpstr>
      <vt:lpstr>1_Office</vt:lpstr>
      <vt:lpstr>Office Theme</vt:lpstr>
      <vt:lpstr>Uudne energiasööt piimaveistele</vt:lpstr>
      <vt:lpstr>Vatsas kaitstud glükoos -Glunergy</vt:lpstr>
      <vt:lpstr>Eesmärk</vt:lpstr>
      <vt:lpstr>Katsed</vt:lpstr>
      <vt:lpstr>PowerPointi esitlus</vt:lpstr>
      <vt:lpstr> Katses osalenud loomade parameetrid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Teise farmi tulemused</vt:lpstr>
      <vt:lpstr>Majanduslik kasu</vt:lpstr>
      <vt:lpstr>Tänan tähelepanu eest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onno breitsma</dc:creator>
  <cp:lastModifiedBy>Tõnis Jairus</cp:lastModifiedBy>
  <cp:revision>4</cp:revision>
  <dcterms:created xsi:type="dcterms:W3CDTF">2024-06-25T12:54:22Z</dcterms:created>
  <dcterms:modified xsi:type="dcterms:W3CDTF">2025-01-15T04:10:46Z</dcterms:modified>
</cp:coreProperties>
</file>